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</p:sldMasterIdLst>
  <p:notesMasterIdLst>
    <p:notesMasterId r:id="rId55"/>
  </p:notesMasterIdLst>
  <p:sldIdLst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256" r:id="rId48"/>
    <p:sldId id="257" r:id="rId49"/>
    <p:sldId id="258" r:id="rId50"/>
    <p:sldId id="267" r:id="rId51"/>
    <p:sldId id="268" r:id="rId52"/>
    <p:sldId id="269" r:id="rId53"/>
    <p:sldId id="260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86447" autoAdjust="0"/>
  </p:normalViewPr>
  <p:slideViewPr>
    <p:cSldViewPr snapToGrid="0" snapToObjects="1">
      <p:cViewPr varScale="1">
        <p:scale>
          <a:sx n="84" d="100"/>
          <a:sy n="84" d="100"/>
        </p:scale>
        <p:origin x="9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C3824-F029-410B-866F-7D774925C3E2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A2B5F-6229-4B94-9B0C-C16CBD3C3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5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9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C868-6A00-1A4A-9312-C339D0B8292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4F8C-2010-644B-9C21-32011D99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5081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C868-6A00-1A4A-9312-C339D0B8292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4F8C-2010-644B-9C21-32011D99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8224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C868-6A00-1A4A-9312-C339D0B8292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4F8C-2010-644B-9C21-32011D99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5212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5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8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21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42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48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99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31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5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C868-6A00-1A4A-9312-C339D0B8292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4F8C-2010-644B-9C21-32011D99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22114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52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1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20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26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5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C868-6A00-1A4A-9312-C339D0B8292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4F8C-2010-644B-9C21-32011D99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5744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C868-6A00-1A4A-9312-C339D0B8292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4F8C-2010-644B-9C21-32011D99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4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C868-6A00-1A4A-9312-C339D0B8292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4F8C-2010-644B-9C21-32011D99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1223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C868-6A00-1A4A-9312-C339D0B8292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4F8C-2010-644B-9C21-32011D99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2485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C868-6A00-1A4A-9312-C339D0B8292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4F8C-2010-644B-9C21-32011D99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6833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C868-6A00-1A4A-9312-C339D0B8292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4F8C-2010-644B-9C21-32011D99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1631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C868-6A00-1A4A-9312-C339D0B8292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24F8C-2010-644B-9C21-32011D99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8045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ilippians_1-title-3-still-4x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7" cy="70004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C868-6A00-1A4A-9312-C339D0B8292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24F8C-2010-644B-9C21-32011D99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5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1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8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2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7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3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9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6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2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7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2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20D04A-6EF7-4665-B131-E359AC6C5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C8E0A6-1D75-4B7B-8C39-611D36EF2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6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Sunday Morning, March 13, 2016</a:t>
            </a:r>
            <a:br>
              <a:rPr lang="en-US" sz="3200" dirty="0" smtClean="0">
                <a:solidFill>
                  <a:schemeClr val="accent3"/>
                </a:solidFill>
              </a:rPr>
            </a:br>
            <a:r>
              <a:rPr lang="en-US" sz="3200" dirty="0" smtClean="0">
                <a:solidFill>
                  <a:schemeClr val="accent3"/>
                </a:solidFill>
              </a:rPr>
              <a:t>First song</a:t>
            </a:r>
            <a:r>
              <a:rPr lang="en-US" sz="3200" smtClean="0">
                <a:solidFill>
                  <a:schemeClr val="accent3"/>
                </a:solidFill>
              </a:rPr>
              <a:t>: </a:t>
            </a:r>
            <a:r>
              <a:rPr lang="en-US" sz="3200" smtClean="0">
                <a:solidFill>
                  <a:schemeClr val="accent3"/>
                </a:solidFill>
              </a:rPr>
              <a:t> </a:t>
            </a:r>
            <a:r>
              <a:rPr lang="en-US" sz="3200" dirty="0" smtClean="0">
                <a:solidFill>
                  <a:schemeClr val="accent3"/>
                </a:solidFill>
              </a:rPr>
              <a:t>There Is A Redeemer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045 - There Is A Redeemer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045 - There Is A Redeemer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045 - There Is A Redeemer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045 - There Is A Redeemer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</a:rPr>
              <a:t>End of Song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889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- 1.3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045 - There Is A Redeemer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</a:rPr>
              <a:t>End of Verse 1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- 2.3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</a:rPr>
              <a:t>End of Verse 2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- 3.3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045 - There Is A Redeemer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182 - I Believe In Mount Calvary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</a:rPr>
              <a:t>End of Song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192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5987"/>
          </a:xfrm>
        </p:spPr>
        <p:txBody>
          <a:bodyPr/>
          <a:lstStyle/>
          <a:p>
            <a:r>
              <a:rPr lang="en-US" dirty="0" smtClean="0"/>
              <a:t>Philippians 3:12–14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60500"/>
            <a:ext cx="82296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>
                <a:solidFill>
                  <a:schemeClr val="bg1"/>
                </a:solidFill>
              </a:rPr>
              <a:t>12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Not that I have already obtained this or am already perfect, but I press on to make it my own, because Christ Jesus has made me his own. </a:t>
            </a:r>
            <a:r>
              <a:rPr lang="en-US" sz="3600" b="1" baseline="30000" dirty="0">
                <a:solidFill>
                  <a:schemeClr val="bg1"/>
                </a:solidFill>
              </a:rPr>
              <a:t>13</a:t>
            </a:r>
            <a:r>
              <a:rPr lang="en-US" sz="3600" b="1" dirty="0">
                <a:solidFill>
                  <a:schemeClr val="bg1"/>
                </a:solidFill>
              </a:rPr>
              <a:t> Brothers, I do not consider that I have made it my own. But one thing I do: forgetting what lies behind and straining forward to what lies ahead, </a:t>
            </a:r>
            <a:r>
              <a:rPr lang="en-US" sz="3600" b="1" baseline="30000" dirty="0">
                <a:solidFill>
                  <a:schemeClr val="bg1"/>
                </a:solidFill>
              </a:rPr>
              <a:t>14</a:t>
            </a:r>
            <a:r>
              <a:rPr lang="en-US" sz="3600" b="1" dirty="0">
                <a:solidFill>
                  <a:schemeClr val="bg1"/>
                </a:solidFill>
              </a:rPr>
              <a:t> I press on toward the goal for the prize of the upward call of God in Christ Jesus. </a:t>
            </a:r>
          </a:p>
        </p:txBody>
      </p:sp>
    </p:spTree>
    <p:extLst>
      <p:ext uri="{BB962C8B-B14F-4D97-AF65-F5344CB8AC3E}">
        <p14:creationId xmlns:p14="http://schemas.microsoft.com/office/powerpoint/2010/main" val="786902229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355784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ilippians_3-title-1-still-4x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7000"/>
            <a:ext cx="877824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04080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 of Law-Keepers.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not the true people of God (3:2–3).</a:t>
            </a:r>
          </a:p>
          <a:p>
            <a:r>
              <a:rPr lang="en-US" dirty="0" smtClean="0"/>
              <a:t>Paul has more reason to boast in the flesh than they do (3:4–16).</a:t>
            </a:r>
          </a:p>
        </p:txBody>
      </p:sp>
    </p:spTree>
    <p:extLst>
      <p:ext uri="{BB962C8B-B14F-4D97-AF65-F5344CB8AC3E}">
        <p14:creationId xmlns:p14="http://schemas.microsoft.com/office/powerpoint/2010/main" val="3873675382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Imitate Paul.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direct instruction (3:17).</a:t>
            </a:r>
          </a:p>
          <a:p>
            <a:r>
              <a:rPr lang="en-US" dirty="0" smtClean="0"/>
              <a:t>Because many are enemies of the cross (3:18–19).</a:t>
            </a:r>
          </a:p>
          <a:p>
            <a:r>
              <a:rPr lang="en-US" dirty="0" smtClean="0"/>
              <a:t>Because we have a heavenly citizenship (3:20–21).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10782"/>
      </p:ext>
    </p:extLst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 in the spirit, not in the flesh. </a:t>
            </a:r>
          </a:p>
          <a:p>
            <a:r>
              <a:rPr lang="en-US" dirty="0" smtClean="0"/>
              <a:t>Give up everything for Christ. </a:t>
            </a:r>
          </a:p>
          <a:p>
            <a:r>
              <a:rPr lang="en-US" dirty="0" smtClean="0"/>
              <a:t>Keep on keeping on.</a:t>
            </a:r>
          </a:p>
          <a:p>
            <a:r>
              <a:rPr lang="en-US" dirty="0" smtClean="0"/>
              <a:t>This world is not my home.</a:t>
            </a:r>
          </a:p>
          <a:p>
            <a:r>
              <a:rPr lang="en-US" dirty="0" smtClean="0"/>
              <a:t>Long for the resurrection.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0924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045 - There Is A Redeemer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49904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045 - There Is A Redeemer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</a:rPr>
              <a:t>End of Verse 1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045 - There Is A Redeemer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045 - There Is A Redeemer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045 - There Is A Redeemer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045 - There Is A Redeemer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dirty="0" smtClean="0">
                <a:solidFill>
                  <a:prstClr val="black"/>
                </a:solidFill>
              </a:rPr>
              <a:t>End of Verse 2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476</Words>
  <Application>Microsoft Office PowerPoint</Application>
  <PresentationFormat>On-screen Show (4:3)</PresentationFormat>
  <Paragraphs>58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Sunday Morning, March 13, 2016 First song:  There Is A Redeemer</vt:lpstr>
      <vt:lpstr>045 - There Is A Redeemer - 1.1</vt:lpstr>
      <vt:lpstr>045 - There Is A Redeemer - 1.2</vt:lpstr>
      <vt:lpstr>045 - There Is A Redeemer - C.1</vt:lpstr>
      <vt:lpstr>045 - There Is A Redeemer - C.2</vt:lpstr>
      <vt:lpstr>045 - There Is A Redeemer - 2.1</vt:lpstr>
      <vt:lpstr>045 - There Is A Redeemer - 2.2</vt:lpstr>
      <vt:lpstr>045 - There Is A Redeemer - C.1</vt:lpstr>
      <vt:lpstr>045 - There Is A Redeemer - C.2</vt:lpstr>
      <vt:lpstr>045 - There Is A Redeemer - 3.1</vt:lpstr>
      <vt:lpstr>045 - There Is A Redeemer - 3.2</vt:lpstr>
      <vt:lpstr>045 - There Is A Redeemer - C.1</vt:lpstr>
      <vt:lpstr>045 - There Is A Redeemer - C.2</vt:lpstr>
      <vt:lpstr>PowerPoint Presentation</vt:lpstr>
      <vt:lpstr>182 - I Believe In Mount Calvary - 1.1</vt:lpstr>
      <vt:lpstr>182 - I Believe In Mount Calvary - 1.2</vt:lpstr>
      <vt:lpstr>182 - I Believe In Mount Calvary - 1.3</vt:lpstr>
      <vt:lpstr>182 - I Believe In Mount Calvary - C.1</vt:lpstr>
      <vt:lpstr>182 - I Believe In Mount Calvary - C.2</vt:lpstr>
      <vt:lpstr>182 - I Believe In Mount Calvary - C.3</vt:lpstr>
      <vt:lpstr>182 - I Believe In Mount Calvary - 2.1</vt:lpstr>
      <vt:lpstr>182 - I Believe In Mount Calvary - 2.2</vt:lpstr>
      <vt:lpstr>182 - I Believe In Mount Calvary - 2.3</vt:lpstr>
      <vt:lpstr>182 - I Believe In Mount Calvary - C.1</vt:lpstr>
      <vt:lpstr>182 - I Believe In Mount Calvary - C.2</vt:lpstr>
      <vt:lpstr>182 - I Believe In Mount Calvary - C.3</vt:lpstr>
      <vt:lpstr>182 - I Believe In Mount Calvary - 3.1</vt:lpstr>
      <vt:lpstr>182 - I Believe In Mount Calvary - 3.2</vt:lpstr>
      <vt:lpstr>182 - I Believe In Mount Calvary - 3.3</vt:lpstr>
      <vt:lpstr>182 - I Believe In Mount Calvary - C.1</vt:lpstr>
      <vt:lpstr>182 - I Believe In Mount Calvary - C.2</vt:lpstr>
      <vt:lpstr>182 - I Believe In Mount Calvary - C.3</vt:lpstr>
      <vt:lpstr>PowerPoint Presentation</vt:lpstr>
      <vt:lpstr>Philippians 3:12–14</vt:lpstr>
      <vt:lpstr>PowerPoint Presentation</vt:lpstr>
      <vt:lpstr>PowerPoint Presentation</vt:lpstr>
      <vt:lpstr>Beware of Law-Keepers.</vt:lpstr>
      <vt:lpstr>Imitate Paul.</vt:lpstr>
      <vt:lpstr>What do we learn?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BoothR</cp:lastModifiedBy>
  <cp:revision>10</cp:revision>
  <dcterms:created xsi:type="dcterms:W3CDTF">2016-01-10T13:18:28Z</dcterms:created>
  <dcterms:modified xsi:type="dcterms:W3CDTF">2016-03-13T13:54:51Z</dcterms:modified>
</cp:coreProperties>
</file>