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 Church—Our Family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Ephesians 5:25–27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7" y="1185333"/>
            <a:ext cx="83481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baseline="30000" dirty="0" smtClean="0">
                <a:latin typeface="Cambria"/>
                <a:cs typeface="Cambria"/>
              </a:rPr>
              <a:t>25</a:t>
            </a:r>
            <a:r>
              <a:rPr lang="en-US" sz="3000" b="1" dirty="0" smtClean="0">
                <a:latin typeface="Cambria"/>
                <a:cs typeface="Cambria"/>
              </a:rPr>
              <a:t> </a:t>
            </a:r>
            <a:r>
              <a:rPr lang="en-US" sz="3000" b="1" dirty="0">
                <a:latin typeface="Cambria"/>
                <a:cs typeface="Cambria"/>
              </a:rPr>
              <a:t>Husbands, love your wives, as Christ loved the church and gave himself up for her, </a:t>
            </a:r>
            <a:r>
              <a:rPr lang="en-US" sz="3000" b="1" baseline="30000" dirty="0">
                <a:latin typeface="Cambria"/>
                <a:cs typeface="Cambria"/>
              </a:rPr>
              <a:t>26</a:t>
            </a:r>
            <a:r>
              <a:rPr lang="en-US" sz="3000" b="1" dirty="0">
                <a:latin typeface="Cambria"/>
                <a:cs typeface="Cambria"/>
              </a:rPr>
              <a:t> that he might sanctify her, having cleansed her by the washing of water with the word, </a:t>
            </a:r>
            <a:r>
              <a:rPr lang="en-US" sz="3000" b="1" baseline="30000" dirty="0">
                <a:latin typeface="Cambria"/>
                <a:cs typeface="Cambria"/>
              </a:rPr>
              <a:t>27</a:t>
            </a:r>
            <a:r>
              <a:rPr lang="en-US" sz="3000" b="1" dirty="0">
                <a:latin typeface="Cambria"/>
                <a:cs typeface="Cambria"/>
              </a:rPr>
              <a:t> so that he might present the church to himself in splendor, without spot or wrinkle or any such thing, that she might be holy and without blemish. </a:t>
            </a:r>
          </a:p>
        </p:txBody>
      </p:sp>
    </p:spTree>
    <p:extLst>
      <p:ext uri="{BB962C8B-B14F-4D97-AF65-F5344CB8AC3E}">
        <p14:creationId xmlns:p14="http://schemas.microsoft.com/office/powerpoint/2010/main" val="42072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needs 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need the church to have a relationship with Christ.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Corinthians 11:2</a:t>
            </a:r>
          </a:p>
          <a:p>
            <a:r>
              <a:rPr lang="en-US" dirty="0" smtClean="0"/>
              <a:t>Ephesians 5:22–33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 received from Christ...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relationship as his bride (Ephesians 5:23).</a:t>
            </a:r>
          </a:p>
          <a:p>
            <a:r>
              <a:rPr lang="en-US" dirty="0" smtClean="0"/>
              <a:t>His love (Ephesians 5:25).</a:t>
            </a:r>
          </a:p>
          <a:p>
            <a:r>
              <a:rPr lang="en-US" dirty="0" smtClean="0"/>
              <a:t>Sanctification (Ephesians 5:26).</a:t>
            </a:r>
          </a:p>
        </p:txBody>
      </p:sp>
    </p:spTree>
    <p:extLst>
      <p:ext uri="{BB962C8B-B14F-4D97-AF65-F5344CB8AC3E}">
        <p14:creationId xmlns:p14="http://schemas.microsoft.com/office/powerpoint/2010/main" val="4778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 received from Christ...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made holy (Ephesians 5:26–27).</a:t>
            </a:r>
          </a:p>
          <a:p>
            <a:r>
              <a:rPr lang="en-US" dirty="0" smtClean="0"/>
              <a:t>Nourishment (Ephesians 5:29).</a:t>
            </a:r>
          </a:p>
          <a:p>
            <a:r>
              <a:rPr lang="en-US" dirty="0" smtClean="0"/>
              <a:t>Acceptance into His body </a:t>
            </a:r>
            <a:br>
              <a:rPr lang="en-US" dirty="0" smtClean="0"/>
            </a:br>
            <a:r>
              <a:rPr lang="en-US" dirty="0" smtClean="0"/>
              <a:t>(Ephesians 5:30–32).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the church because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receive </a:t>
            </a:r>
            <a:r>
              <a:rPr lang="en-US" dirty="0" err="1" smtClean="0"/>
              <a:t>encouragment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Hebrews 10:24–25</a:t>
            </a:r>
          </a:p>
          <a:p>
            <a:r>
              <a:rPr lang="en-US" dirty="0" smtClean="0"/>
              <a:t>I receive admonishment.</a:t>
            </a:r>
          </a:p>
          <a:p>
            <a:pPr lvl="1"/>
            <a:r>
              <a:rPr lang="en-US" dirty="0" smtClean="0"/>
              <a:t>Colossians 3:16</a:t>
            </a:r>
          </a:p>
          <a:p>
            <a:r>
              <a:rPr lang="en-US" dirty="0" smtClean="0"/>
              <a:t>I find a place to confess. </a:t>
            </a:r>
          </a:p>
          <a:p>
            <a:pPr lvl="1"/>
            <a:r>
              <a:rPr lang="en-US" dirty="0" smtClean="0"/>
              <a:t>James 5:16</a:t>
            </a:r>
          </a:p>
          <a:p>
            <a:pPr lvl="1"/>
            <a:r>
              <a:rPr lang="en-US" dirty="0" smtClean="0"/>
              <a:t>Galatians 6:1–2</a:t>
            </a:r>
          </a:p>
        </p:txBody>
      </p:sp>
    </p:spTree>
    <p:extLst>
      <p:ext uri="{BB962C8B-B14F-4D97-AF65-F5344CB8AC3E}">
        <p14:creationId xmlns:p14="http://schemas.microsoft.com/office/powerpoint/2010/main" val="14485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the church because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receive forgiveness.</a:t>
            </a:r>
          </a:p>
          <a:p>
            <a:pPr lvl="1"/>
            <a:r>
              <a:rPr lang="en-US" dirty="0" smtClean="0"/>
              <a:t>Colossians 3:12–13</a:t>
            </a:r>
          </a:p>
          <a:p>
            <a:r>
              <a:rPr lang="en-US" dirty="0" smtClean="0"/>
              <a:t>I receive acceptance. </a:t>
            </a:r>
          </a:p>
          <a:p>
            <a:pPr lvl="1"/>
            <a:r>
              <a:rPr lang="en-US" dirty="0" smtClean="0"/>
              <a:t>Romans 15:7</a:t>
            </a:r>
          </a:p>
          <a:p>
            <a:pPr lvl="1"/>
            <a:r>
              <a:rPr lang="en-US" dirty="0" smtClean="0"/>
              <a:t>1 Corinthians 6:9–11</a:t>
            </a:r>
          </a:p>
        </p:txBody>
      </p:sp>
    </p:spTree>
    <p:extLst>
      <p:ext uri="{BB962C8B-B14F-4D97-AF65-F5344CB8AC3E}">
        <p14:creationId xmlns:p14="http://schemas.microsoft.com/office/powerpoint/2010/main" val="18946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must offer those same things to my fellow Christians. </a:t>
            </a:r>
          </a:p>
          <a:p>
            <a:r>
              <a:rPr lang="en-US" smtClean="0"/>
              <a:t>Galatians 5:13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256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Ephesians 5:25–27</vt:lpstr>
      <vt:lpstr>PowerPoint Presentation</vt:lpstr>
      <vt:lpstr>PowerPoint Presentation</vt:lpstr>
      <vt:lpstr>I need the church to have a relationship with Christ.</vt:lpstr>
      <vt:lpstr>What I received from Christ...</vt:lpstr>
      <vt:lpstr>What I received from Christ...</vt:lpstr>
      <vt:lpstr>I need the church because… </vt:lpstr>
      <vt:lpstr>I need the church because… </vt:lpstr>
      <vt:lpstr>Your Responsibility…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4</cp:revision>
  <dcterms:created xsi:type="dcterms:W3CDTF">2016-01-24T12:22:12Z</dcterms:created>
  <dcterms:modified xsi:type="dcterms:W3CDTF">2016-02-28T12:56:41Z</dcterms:modified>
</cp:coreProperties>
</file>