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69" r:id="rId6"/>
    <p:sldId id="271" r:id="rId7"/>
    <p:sldId id="272" r:id="rId8"/>
    <p:sldId id="273" r:id="rId9"/>
    <p:sldId id="27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0" autoAdjust="0"/>
  </p:normalViewPr>
  <p:slideViewPr>
    <p:cSldViewPr snapToGrid="0" snapToObjects="1">
      <p:cViewPr varScale="1">
        <p:scale>
          <a:sx n="79" d="100"/>
          <a:sy n="79" d="100"/>
        </p:scale>
        <p:origin x="-104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s Church—Our Family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8B8C-63AE-8749-BFDC-6EBE90C6D662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/>
          <a:lstStyle/>
          <a:p>
            <a:r>
              <a:rPr lang="en-US" dirty="0" smtClean="0"/>
              <a:t>Romans 12:4–6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67" y="1056733"/>
            <a:ext cx="83481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latin typeface="Cambria"/>
                <a:cs typeface="Cambria"/>
              </a:rPr>
              <a:t>4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For as in one body we have many members, and the members do not all have the same function, </a:t>
            </a:r>
            <a:r>
              <a:rPr lang="en-US" sz="3200" b="1" baseline="30000" dirty="0">
                <a:latin typeface="Cambria"/>
                <a:cs typeface="Cambria"/>
              </a:rPr>
              <a:t>5</a:t>
            </a:r>
            <a:r>
              <a:rPr lang="en-US" sz="3200" b="1" dirty="0">
                <a:latin typeface="Cambria"/>
                <a:cs typeface="Cambria"/>
              </a:rPr>
              <a:t> so we, though many, are one body in Christ, and individually members one of another. </a:t>
            </a:r>
            <a:r>
              <a:rPr lang="en-US" sz="3200" b="1" baseline="30000" dirty="0">
                <a:latin typeface="Cambria"/>
                <a:cs typeface="Cambria"/>
              </a:rPr>
              <a:t>6</a:t>
            </a:r>
            <a:r>
              <a:rPr lang="en-US" sz="3200" b="1" dirty="0">
                <a:latin typeface="Cambria"/>
                <a:cs typeface="Cambria"/>
              </a:rPr>
              <a:t> Having gifts that differ according to the grace given to us, let us use them: if prophecy, in proportion to our faith; </a:t>
            </a:r>
          </a:p>
        </p:txBody>
      </p:sp>
    </p:spTree>
    <p:extLst>
      <p:ext uri="{BB962C8B-B14F-4D97-AF65-F5344CB8AC3E}">
        <p14:creationId xmlns:p14="http://schemas.microsoft.com/office/powerpoint/2010/main" val="42072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/>
          <a:lstStyle/>
          <a:p>
            <a:r>
              <a:rPr lang="en-US" dirty="0" smtClean="0"/>
              <a:t>Romans 12:7–8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67" y="1185333"/>
            <a:ext cx="8348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latin typeface="Cambria"/>
                <a:cs typeface="Cambria"/>
              </a:rPr>
              <a:t>7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if service, in our serving; the one who teaches, in his teaching; </a:t>
            </a:r>
            <a:r>
              <a:rPr lang="en-US" sz="3200" b="1" baseline="30000" dirty="0">
                <a:latin typeface="Cambria"/>
                <a:cs typeface="Cambria"/>
              </a:rPr>
              <a:t>8</a:t>
            </a:r>
            <a:r>
              <a:rPr lang="en-US" sz="3200" b="1" dirty="0">
                <a:latin typeface="Cambria"/>
                <a:cs typeface="Cambria"/>
              </a:rPr>
              <a:t> the one who exhorts, in his exhortation; the one who contributes, in generosity; the one who leads, with zeal; the one who does acts of mercy, with cheerfulness. </a:t>
            </a:r>
          </a:p>
        </p:txBody>
      </p:sp>
    </p:spTree>
    <p:extLst>
      <p:ext uri="{BB962C8B-B14F-4D97-AF65-F5344CB8AC3E}">
        <p14:creationId xmlns:p14="http://schemas.microsoft.com/office/powerpoint/2010/main" val="32283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church is one body.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4:4–6</a:t>
            </a:r>
          </a:p>
          <a:p>
            <a:r>
              <a:rPr lang="en-US" dirty="0" smtClean="0"/>
              <a:t>1 Corinthians 1:10–13</a:t>
            </a:r>
          </a:p>
          <a:p>
            <a:r>
              <a:rPr lang="en-US" dirty="0" smtClean="0"/>
              <a:t>Ephesians 4:11–16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has many members.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12:18</a:t>
            </a:r>
          </a:p>
          <a:p>
            <a:r>
              <a:rPr lang="en-US" dirty="0" smtClean="0"/>
              <a:t>Romans 12:3–8</a:t>
            </a:r>
          </a:p>
          <a:p>
            <a:r>
              <a:rPr lang="en-US" dirty="0" smtClean="0"/>
              <a:t>1 Corinthians 12:12–26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 members is important</a:t>
            </a:r>
            <a:r>
              <a:rPr lang="is-IS" dirty="0" smtClean="0"/>
              <a:t>…</a:t>
            </a:r>
            <a:br>
              <a:rPr lang="is-IS" dirty="0" smtClean="0"/>
            </a:br>
            <a:r>
              <a:rPr lang="is-IS" dirty="0" smtClean="0"/>
              <a:t>(1 Corinthians 12:12–20)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member is vital (vv. 14–20).</a:t>
            </a:r>
          </a:p>
          <a:p>
            <a:r>
              <a:rPr lang="en-US" dirty="0" smtClean="0"/>
              <a:t>Every member is needed (vv. 21–22).</a:t>
            </a:r>
          </a:p>
          <a:p>
            <a:r>
              <a:rPr lang="en-US" dirty="0" smtClean="0"/>
              <a:t>Every member should be honored </a:t>
            </a:r>
            <a:br>
              <a:rPr lang="en-US" dirty="0" smtClean="0"/>
            </a:br>
            <a:r>
              <a:rPr lang="en-US" dirty="0" smtClean="0"/>
              <a:t>(vv. 23–24).</a:t>
            </a:r>
          </a:p>
          <a:p>
            <a:r>
              <a:rPr lang="en-US" dirty="0" smtClean="0"/>
              <a:t>Ever member is cared for (vv. 25–26).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525"/>
            <a:ext cx="8229600" cy="4525963"/>
          </a:xfrm>
        </p:spPr>
        <p:txBody>
          <a:bodyPr/>
          <a:lstStyle/>
          <a:p>
            <a:r>
              <a:rPr lang="en-US" dirty="0" smtClean="0"/>
              <a:t>We must respect the head of the body. </a:t>
            </a:r>
          </a:p>
          <a:p>
            <a:pPr lvl="1"/>
            <a:r>
              <a:rPr lang="en-US" dirty="0" smtClean="0"/>
              <a:t>Colossians 1:15</a:t>
            </a:r>
            <a:r>
              <a:rPr lang="en-US" smtClean="0"/>
              <a:t>–20; Ephesians </a:t>
            </a:r>
            <a:r>
              <a:rPr lang="en-US" dirty="0" smtClean="0"/>
              <a:t>5:22–24</a:t>
            </a:r>
          </a:p>
          <a:p>
            <a:pPr lvl="1"/>
            <a:r>
              <a:rPr lang="en-US" dirty="0" smtClean="0"/>
              <a:t>Colossians 3:17</a:t>
            </a:r>
          </a:p>
          <a:p>
            <a:r>
              <a:rPr lang="en-US" dirty="0" smtClean="0"/>
              <a:t>We must each do our part. </a:t>
            </a:r>
          </a:p>
          <a:p>
            <a:pPr lvl="1"/>
            <a:r>
              <a:rPr lang="en-US" dirty="0" smtClean="0"/>
              <a:t>Ephesians 4:16</a:t>
            </a:r>
          </a:p>
          <a:p>
            <a:pPr lvl="1"/>
            <a:r>
              <a:rPr lang="en-US" dirty="0" smtClean="0"/>
              <a:t>Hebrews 10:24–25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525"/>
            <a:ext cx="8229600" cy="4525963"/>
          </a:xfrm>
        </p:spPr>
        <p:txBody>
          <a:bodyPr/>
          <a:lstStyle/>
          <a:p>
            <a:r>
              <a:rPr lang="en-US" dirty="0" smtClean="0"/>
              <a:t>We need to work together. </a:t>
            </a:r>
          </a:p>
          <a:p>
            <a:pPr lvl="1"/>
            <a:r>
              <a:rPr lang="en-US" dirty="0" smtClean="0"/>
              <a:t>Ephesians 4:16</a:t>
            </a:r>
          </a:p>
          <a:p>
            <a:r>
              <a:rPr lang="en-US" dirty="0" smtClean="0"/>
              <a:t>We need to be connected at a deeper level.</a:t>
            </a:r>
          </a:p>
          <a:p>
            <a:pPr lvl="1"/>
            <a:r>
              <a:rPr lang="en-US" dirty="0" smtClean="0"/>
              <a:t>1 Corinthians 12:25–26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296</Words>
  <Application>Microsoft Macintosh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Romans 12:4–6</vt:lpstr>
      <vt:lpstr>Romans 12:7–8</vt:lpstr>
      <vt:lpstr>PowerPoint Presentation</vt:lpstr>
      <vt:lpstr>PowerPoint Presentation</vt:lpstr>
      <vt:lpstr>The church is one body.</vt:lpstr>
      <vt:lpstr>The church has many members.</vt:lpstr>
      <vt:lpstr>Every members is important… (1 Corinthians 12:12–20)</vt:lpstr>
      <vt:lpstr>What we learn…</vt:lpstr>
      <vt:lpstr>What we learn…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7</cp:revision>
  <dcterms:created xsi:type="dcterms:W3CDTF">2016-01-24T12:22:12Z</dcterms:created>
  <dcterms:modified xsi:type="dcterms:W3CDTF">2016-02-28T13:12:55Z</dcterms:modified>
</cp:coreProperties>
</file>