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59" r:id="rId6"/>
    <p:sldId id="261" r:id="rId7"/>
    <p:sldId id="262"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96"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61181867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94928467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195332950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0449770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48B8C-63AE-8749-BFDC-6EBE90C6D662}"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40875699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48B8C-63AE-8749-BFDC-6EBE90C6D662}" type="datetimeFigureOut">
              <a:rPr lang="en-US" smtClean="0"/>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6470269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48B8C-63AE-8749-BFDC-6EBE90C6D662}" type="datetimeFigureOut">
              <a:rPr lang="en-US" smtClean="0"/>
              <a:t>1/24/16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53729311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48B8C-63AE-8749-BFDC-6EBE90C6D662}" type="datetimeFigureOut">
              <a:rPr lang="en-US" smtClean="0"/>
              <a:t>1/24/16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5208430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48B8C-63AE-8749-BFDC-6EBE90C6D662}" type="datetimeFigureOut">
              <a:rPr lang="en-US" smtClean="0"/>
              <a:t>1/24/16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856167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1150138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022740807"/>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is Church—Our Family_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48B8C-63AE-8749-BFDC-6EBE90C6D662}" type="datetimeFigureOut">
              <a:rPr lang="en-US" smtClean="0"/>
              <a:t>1/24/16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56EC-A6EE-324B-BBED-1C7D8201489A}" type="slidenum">
              <a:rPr lang="en-US" smtClean="0"/>
              <a:t>‹#›</a:t>
            </a:fld>
            <a:endParaRPr lang="en-US"/>
          </a:p>
        </p:txBody>
      </p:sp>
    </p:spTree>
    <p:extLst>
      <p:ext uri="{BB962C8B-B14F-4D97-AF65-F5344CB8AC3E}">
        <p14:creationId xmlns:p14="http://schemas.microsoft.com/office/powerpoint/2010/main" val="221611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0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10695"/>
          </a:xfrm>
        </p:spPr>
        <p:txBody>
          <a:bodyPr/>
          <a:lstStyle/>
          <a:p>
            <a:r>
              <a:rPr lang="en-US" dirty="0" smtClean="0"/>
              <a:t>Matthew 16:17–19</a:t>
            </a:r>
            <a:endParaRPr lang="en-US" dirty="0"/>
          </a:p>
        </p:txBody>
      </p:sp>
      <p:sp>
        <p:nvSpPr>
          <p:cNvPr id="5" name="TextBox 4"/>
          <p:cNvSpPr txBox="1"/>
          <p:nvPr/>
        </p:nvSpPr>
        <p:spPr>
          <a:xfrm>
            <a:off x="338667" y="1185333"/>
            <a:ext cx="8348133" cy="3539430"/>
          </a:xfrm>
          <a:prstGeom prst="rect">
            <a:avLst/>
          </a:prstGeom>
          <a:noFill/>
        </p:spPr>
        <p:txBody>
          <a:bodyPr wrap="square" rtlCol="0">
            <a:spAutoFit/>
          </a:bodyPr>
          <a:lstStyle/>
          <a:p>
            <a:r>
              <a:rPr lang="en-US" sz="3200" b="1" baseline="30000" dirty="0" smtClean="0">
                <a:latin typeface="Cambria"/>
                <a:cs typeface="Cambria"/>
              </a:rPr>
              <a:t>17</a:t>
            </a:r>
            <a:r>
              <a:rPr lang="en-US" sz="3200" b="1" dirty="0" smtClean="0">
                <a:latin typeface="Cambria"/>
                <a:cs typeface="Cambria"/>
              </a:rPr>
              <a:t> </a:t>
            </a:r>
            <a:r>
              <a:rPr lang="en-US" sz="3200" b="1" dirty="0">
                <a:latin typeface="Cambria"/>
                <a:cs typeface="Cambria"/>
              </a:rPr>
              <a:t>And Jesus answered him, “Blessed are you, Simon Bar-Jonah! For flesh and blood has not revealed this to you, but my Father who is in heaven. </a:t>
            </a:r>
            <a:r>
              <a:rPr lang="en-US" sz="3200" b="1" baseline="30000" dirty="0">
                <a:latin typeface="Cambria"/>
                <a:cs typeface="Cambria"/>
              </a:rPr>
              <a:t>18</a:t>
            </a:r>
            <a:r>
              <a:rPr lang="en-US" sz="3200" b="1" dirty="0">
                <a:latin typeface="Cambria"/>
                <a:cs typeface="Cambria"/>
              </a:rPr>
              <a:t> And I tell you, you are Peter, and on this rock I will build my church, and the gates of hell shall not prevail against </a:t>
            </a:r>
            <a:r>
              <a:rPr lang="en-US" sz="3200" b="1" dirty="0" smtClean="0">
                <a:latin typeface="Cambria"/>
                <a:cs typeface="Cambria"/>
              </a:rPr>
              <a:t>it</a:t>
            </a:r>
            <a:r>
              <a:rPr lang="is-IS" sz="3200" b="1" dirty="0" smtClean="0">
                <a:latin typeface="Cambria"/>
                <a:cs typeface="Cambria"/>
              </a:rPr>
              <a:t>…</a:t>
            </a:r>
            <a:endParaRPr lang="en-US" sz="3200" b="1" dirty="0">
              <a:latin typeface="Cambria"/>
              <a:cs typeface="Cambria"/>
            </a:endParaRPr>
          </a:p>
        </p:txBody>
      </p:sp>
    </p:spTree>
    <p:extLst>
      <p:ext uri="{BB962C8B-B14F-4D97-AF65-F5344CB8AC3E}">
        <p14:creationId xmlns:p14="http://schemas.microsoft.com/office/powerpoint/2010/main" val="420722933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10695"/>
          </a:xfrm>
        </p:spPr>
        <p:txBody>
          <a:bodyPr/>
          <a:lstStyle/>
          <a:p>
            <a:r>
              <a:rPr lang="en-US" dirty="0" smtClean="0"/>
              <a:t>Matthew 16:17–19</a:t>
            </a:r>
            <a:endParaRPr lang="en-US" dirty="0"/>
          </a:p>
        </p:txBody>
      </p:sp>
      <p:sp>
        <p:nvSpPr>
          <p:cNvPr id="5" name="TextBox 4"/>
          <p:cNvSpPr txBox="1"/>
          <p:nvPr/>
        </p:nvSpPr>
        <p:spPr>
          <a:xfrm>
            <a:off x="338667" y="1185333"/>
            <a:ext cx="8348133" cy="2062103"/>
          </a:xfrm>
          <a:prstGeom prst="rect">
            <a:avLst/>
          </a:prstGeom>
          <a:noFill/>
        </p:spPr>
        <p:txBody>
          <a:bodyPr wrap="square" rtlCol="0">
            <a:spAutoFit/>
          </a:bodyPr>
          <a:lstStyle/>
          <a:p>
            <a:r>
              <a:rPr lang="is-IS" sz="3200" b="1" dirty="0" smtClean="0">
                <a:latin typeface="Cambria"/>
                <a:cs typeface="Cambria"/>
              </a:rPr>
              <a:t>…</a:t>
            </a:r>
            <a:r>
              <a:rPr lang="en-US" sz="3200" b="1" dirty="0" smtClean="0">
                <a:latin typeface="Cambria"/>
                <a:cs typeface="Cambria"/>
              </a:rPr>
              <a:t>I </a:t>
            </a:r>
            <a:r>
              <a:rPr lang="en-US" sz="3200" b="1" dirty="0">
                <a:latin typeface="Cambria"/>
                <a:cs typeface="Cambria"/>
              </a:rPr>
              <a:t>will give you the keys of the kingdom of heaven, and whatever you bind on earth shall be bound in heaven, and whatever you loose on earth shall be loosed in heaven.” </a:t>
            </a:r>
          </a:p>
        </p:txBody>
      </p:sp>
    </p:spTree>
    <p:extLst>
      <p:ext uri="{BB962C8B-B14F-4D97-AF65-F5344CB8AC3E}">
        <p14:creationId xmlns:p14="http://schemas.microsoft.com/office/powerpoint/2010/main" val="188352490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95832"/>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His Church—Our Family_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570744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Christ’s Church.</a:t>
            </a:r>
            <a:endParaRPr lang="en-US" dirty="0"/>
          </a:p>
        </p:txBody>
      </p:sp>
      <p:sp>
        <p:nvSpPr>
          <p:cNvPr id="3" name="Content Placeholder 2"/>
          <p:cNvSpPr>
            <a:spLocks noGrp="1"/>
          </p:cNvSpPr>
          <p:nvPr>
            <p:ph idx="1"/>
          </p:nvPr>
        </p:nvSpPr>
        <p:spPr/>
        <p:txBody>
          <a:bodyPr/>
          <a:lstStyle/>
          <a:p>
            <a:r>
              <a:rPr lang="en-US" dirty="0" smtClean="0"/>
              <a:t>Matthew 16:15–20</a:t>
            </a:r>
          </a:p>
          <a:p>
            <a:r>
              <a:rPr lang="en-US" dirty="0" smtClean="0"/>
              <a:t>Acts 2:41–47</a:t>
            </a:r>
          </a:p>
          <a:p>
            <a:r>
              <a:rPr lang="en-US" dirty="0" smtClean="0"/>
              <a:t>Romans 16:16</a:t>
            </a:r>
          </a:p>
          <a:p>
            <a:r>
              <a:rPr lang="en-US" dirty="0" smtClean="0"/>
              <a:t>Acts 20:28</a:t>
            </a:r>
            <a:endParaRPr lang="en-US" dirty="0" smtClean="0"/>
          </a:p>
        </p:txBody>
      </p:sp>
    </p:spTree>
    <p:extLst>
      <p:ext uri="{BB962C8B-B14F-4D97-AF65-F5344CB8AC3E}">
        <p14:creationId xmlns:p14="http://schemas.microsoft.com/office/powerpoint/2010/main" val="2527397714"/>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our family.</a:t>
            </a:r>
            <a:endParaRPr lang="en-US" dirty="0"/>
          </a:p>
        </p:txBody>
      </p:sp>
      <p:sp>
        <p:nvSpPr>
          <p:cNvPr id="3" name="Content Placeholder 2"/>
          <p:cNvSpPr>
            <a:spLocks noGrp="1"/>
          </p:cNvSpPr>
          <p:nvPr>
            <p:ph idx="1"/>
          </p:nvPr>
        </p:nvSpPr>
        <p:spPr/>
        <p:txBody>
          <a:bodyPr/>
          <a:lstStyle/>
          <a:p>
            <a:r>
              <a:rPr lang="en-US" dirty="0" smtClean="0"/>
              <a:t>Matthew 12:46–50</a:t>
            </a:r>
          </a:p>
          <a:p>
            <a:r>
              <a:rPr lang="en-US" dirty="0" smtClean="0"/>
              <a:t>Ephesians 1:3–6</a:t>
            </a:r>
          </a:p>
          <a:p>
            <a:r>
              <a:rPr lang="en-US" dirty="0" smtClean="0"/>
              <a:t>1 John 4:19–21</a:t>
            </a:r>
          </a:p>
          <a:p>
            <a:r>
              <a:rPr lang="en-US" dirty="0" smtClean="0"/>
              <a:t>1 Timothy 5:1–2</a:t>
            </a:r>
            <a:endParaRPr lang="en-US" dirty="0"/>
          </a:p>
        </p:txBody>
      </p:sp>
    </p:spTree>
    <p:extLst>
      <p:ext uri="{BB962C8B-B14F-4D97-AF65-F5344CB8AC3E}">
        <p14:creationId xmlns:p14="http://schemas.microsoft.com/office/powerpoint/2010/main" val="139694678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r>
              <a:rPr lang="is-IS" dirty="0" smtClean="0"/>
              <a:t>… </a:t>
            </a:r>
            <a:endParaRPr lang="en-US" dirty="0"/>
          </a:p>
        </p:txBody>
      </p:sp>
      <p:sp>
        <p:nvSpPr>
          <p:cNvPr id="3" name="Content Placeholder 2"/>
          <p:cNvSpPr>
            <a:spLocks noGrp="1"/>
          </p:cNvSpPr>
          <p:nvPr>
            <p:ph idx="1"/>
          </p:nvPr>
        </p:nvSpPr>
        <p:spPr/>
        <p:txBody>
          <a:bodyPr/>
          <a:lstStyle/>
          <a:p>
            <a:r>
              <a:rPr lang="en-US" dirty="0" smtClean="0"/>
              <a:t>He gets to make the rules. </a:t>
            </a:r>
          </a:p>
          <a:p>
            <a:r>
              <a:rPr lang="en-US" dirty="0" smtClean="0"/>
              <a:t>We need to be invested in the family.</a:t>
            </a:r>
          </a:p>
          <a:p>
            <a:r>
              <a:rPr lang="en-US" dirty="0" smtClean="0"/>
              <a:t>It is our responsibility to make this family what He wants it to be. </a:t>
            </a:r>
            <a:endParaRPr lang="en-US" dirty="0"/>
          </a:p>
        </p:txBody>
      </p:sp>
    </p:spTree>
    <p:extLst>
      <p:ext uri="{BB962C8B-B14F-4D97-AF65-F5344CB8AC3E}">
        <p14:creationId xmlns:p14="http://schemas.microsoft.com/office/powerpoint/2010/main" val="207984976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7385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205</Words>
  <Application>Microsoft Macintosh PowerPoint</Application>
  <PresentationFormat>On-screen Show (4:3)</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Matthew 16:17–19</vt:lpstr>
      <vt:lpstr>Matthew 16:17–19</vt:lpstr>
      <vt:lpstr>PowerPoint Presentation</vt:lpstr>
      <vt:lpstr>PowerPoint Presentation</vt:lpstr>
      <vt:lpstr>It is Christ’s Church.</vt:lpstr>
      <vt:lpstr>It is our family.</vt:lpstr>
      <vt:lpstr>Applications…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TERRY  FRANCIS</cp:lastModifiedBy>
  <cp:revision>2</cp:revision>
  <dcterms:created xsi:type="dcterms:W3CDTF">2016-01-24T12:22:12Z</dcterms:created>
  <dcterms:modified xsi:type="dcterms:W3CDTF">2016-01-24T12:41:40Z</dcterms:modified>
</cp:coreProperties>
</file>