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12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1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8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2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0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9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4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s Church—Our Family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8B8C-63AE-8749-BFDC-6EBE90C6D662}" type="datetimeFigureOut">
              <a:rPr lang="en-US" smtClean="0"/>
              <a:t>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755"/>
          </a:xfrm>
        </p:spPr>
        <p:txBody>
          <a:bodyPr/>
          <a:lstStyle/>
          <a:p>
            <a:r>
              <a:rPr lang="en-US" dirty="0" smtClean="0"/>
              <a:t>Hebrews 12:22–24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56475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latin typeface="Cambria"/>
                <a:cs typeface="Cambria"/>
              </a:rPr>
              <a:t>22</a:t>
            </a:r>
            <a:r>
              <a:rPr lang="en-US" sz="3200" b="1" dirty="0" smtClean="0">
                <a:latin typeface="Cambria"/>
                <a:cs typeface="Cambria"/>
              </a:rPr>
              <a:t> </a:t>
            </a:r>
            <a:r>
              <a:rPr lang="en-US" sz="3200" b="1" dirty="0">
                <a:latin typeface="Cambria"/>
                <a:cs typeface="Cambria"/>
              </a:rPr>
              <a:t>But you have come to Mount Zion and to the city of the living God, the heavenly Jerusalem, and to innumerable angels in festal gathering, </a:t>
            </a:r>
            <a:r>
              <a:rPr lang="en-US" sz="3200" b="1" baseline="30000" dirty="0">
                <a:latin typeface="Cambria"/>
                <a:cs typeface="Cambria"/>
              </a:rPr>
              <a:t>23</a:t>
            </a:r>
            <a:r>
              <a:rPr lang="en-US" sz="3200" b="1" dirty="0">
                <a:latin typeface="Cambria"/>
                <a:cs typeface="Cambria"/>
              </a:rPr>
              <a:t> and to the assembly of the firstborn who are enrolled in heaven, and to God, the judge of all, and to the spirits of the righteous made </a:t>
            </a:r>
            <a:r>
              <a:rPr lang="en-US" sz="3200" b="1" dirty="0" smtClean="0">
                <a:latin typeface="Cambria"/>
                <a:cs typeface="Cambria"/>
              </a:rPr>
              <a:t>perfect</a:t>
            </a:r>
            <a:r>
              <a:rPr lang="is-IS" sz="3200" b="1" dirty="0" smtClean="0">
                <a:latin typeface="Cambria"/>
                <a:cs typeface="Cambria"/>
              </a:rPr>
              <a:t>…</a:t>
            </a:r>
            <a:endParaRPr lang="en-US" sz="32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0722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7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755"/>
          </a:xfrm>
        </p:spPr>
        <p:txBody>
          <a:bodyPr/>
          <a:lstStyle/>
          <a:p>
            <a:r>
              <a:rPr lang="en-US" dirty="0" smtClean="0"/>
              <a:t>Hebrews 12:22–24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223033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 smtClean="0">
                <a:latin typeface="Cambria"/>
                <a:cs typeface="Cambria"/>
              </a:rPr>
              <a:t>… </a:t>
            </a:r>
            <a:r>
              <a:rPr lang="en-US" sz="3200" b="1" dirty="0" smtClean="0">
                <a:latin typeface="Cambria"/>
                <a:cs typeface="Cambria"/>
              </a:rPr>
              <a:t>and </a:t>
            </a:r>
            <a:r>
              <a:rPr lang="en-US" sz="3200" b="1" dirty="0">
                <a:latin typeface="Cambria"/>
                <a:cs typeface="Cambria"/>
              </a:rPr>
              <a:t>to Jesus, the mediator of a new covenant, and to the sprinkled blood that speaks a better word than the blood of Abel. </a:t>
            </a:r>
          </a:p>
        </p:txBody>
      </p:sp>
    </p:spTree>
    <p:extLst>
      <p:ext uri="{BB962C8B-B14F-4D97-AF65-F5344CB8AC3E}">
        <p14:creationId xmlns:p14="http://schemas.microsoft.com/office/powerpoint/2010/main" val="100772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19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s Church—Our Family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0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4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universal church?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16:18</a:t>
            </a:r>
          </a:p>
          <a:p>
            <a:r>
              <a:rPr lang="en-US" dirty="0" smtClean="0"/>
              <a:t>Hebrews 12:22–24</a:t>
            </a:r>
          </a:p>
          <a:p>
            <a:r>
              <a:rPr lang="en-US" dirty="0" smtClean="0"/>
              <a:t>It is a group of saved people that belong to Christ.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9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local church?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smaller group of Christians in a specific geographical location. </a:t>
            </a:r>
          </a:p>
          <a:p>
            <a:r>
              <a:rPr lang="en-US" dirty="0" smtClean="0"/>
              <a:t>1 Corinthians 1:1–3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6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 the Local Church and Universal Church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different fellowship.</a:t>
            </a:r>
          </a:p>
          <a:p>
            <a:r>
              <a:rPr lang="en-US" dirty="0" smtClean="0"/>
              <a:t>There is a difference in how one enters.</a:t>
            </a:r>
          </a:p>
          <a:p>
            <a:r>
              <a:rPr lang="en-US" dirty="0" smtClean="0"/>
              <a:t>There is a difference in enrollment.</a:t>
            </a:r>
          </a:p>
          <a:p>
            <a:r>
              <a:rPr lang="en-US" dirty="0" smtClean="0"/>
              <a:t>There is a difference in effect of death.</a:t>
            </a:r>
          </a:p>
          <a:p>
            <a:r>
              <a:rPr lang="en-US" dirty="0" smtClean="0"/>
              <a:t>There is a difference in beginning and founder.</a:t>
            </a:r>
          </a:p>
        </p:txBody>
      </p:sp>
    </p:spTree>
    <p:extLst>
      <p:ext uri="{BB962C8B-B14F-4D97-AF65-F5344CB8AC3E}">
        <p14:creationId xmlns:p14="http://schemas.microsoft.com/office/powerpoint/2010/main" val="53230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 the Local Church and Universal Church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difference in number. </a:t>
            </a:r>
          </a:p>
          <a:p>
            <a:r>
              <a:rPr lang="en-US" dirty="0" smtClean="0"/>
              <a:t>There is a difference in divisibility.</a:t>
            </a:r>
          </a:p>
          <a:p>
            <a:r>
              <a:rPr lang="en-US" dirty="0" smtClean="0"/>
              <a:t>There is a difference in shepherds. </a:t>
            </a:r>
          </a:p>
          <a:p>
            <a:r>
              <a:rPr lang="en-US" dirty="0" smtClean="0"/>
              <a:t>There is a difference in work.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2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xmlns:p14="http://schemas.microsoft.com/office/powerpoint/2010/main" spd="med">
        <p:wipe dir="r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242</Words>
  <Application>Microsoft Macintosh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Hebrews 12:22–24</vt:lpstr>
      <vt:lpstr>Hebrews 12:22–24</vt:lpstr>
      <vt:lpstr>PowerPoint Presentation</vt:lpstr>
      <vt:lpstr>PowerPoint Presentation</vt:lpstr>
      <vt:lpstr>PowerPoint Presentation</vt:lpstr>
      <vt:lpstr>What is the universal church?</vt:lpstr>
      <vt:lpstr>What is the local church?</vt:lpstr>
      <vt:lpstr>Differences between the Local Church and Universal Church…</vt:lpstr>
      <vt:lpstr>Differences between the Local Church and Universal Church…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TERRY  FRANCIS</cp:lastModifiedBy>
  <cp:revision>4</cp:revision>
  <dcterms:created xsi:type="dcterms:W3CDTF">2016-01-24T12:22:12Z</dcterms:created>
  <dcterms:modified xsi:type="dcterms:W3CDTF">2016-01-24T12:43:34Z</dcterms:modified>
</cp:coreProperties>
</file>