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0" autoAdjust="0"/>
  </p:normalViewPr>
  <p:slideViewPr>
    <p:cSldViewPr snapToGrid="0" snapToObjects="1">
      <p:cViewPr varScale="1">
        <p:scale>
          <a:sx n="75" d="100"/>
          <a:sy n="75" d="100"/>
        </p:scale>
        <p:origin x="-112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eholding_the_lord-content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27000"/>
            <a:ext cx="8778240" cy="65836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r>
              <a:rPr lang="en-US" dirty="0" smtClean="0"/>
              <a:t>Matthew 13:34–35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39333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Cambria"/>
                <a:cs typeface="Cambria"/>
              </a:rPr>
              <a:t>34</a:t>
            </a:r>
            <a:r>
              <a:rPr lang="en-US" sz="3200" b="1" dirty="0" smtClean="0">
                <a:latin typeface="Cambria"/>
                <a:cs typeface="Cambria"/>
              </a:rPr>
              <a:t> </a:t>
            </a:r>
            <a:r>
              <a:rPr lang="en-US" sz="3200" b="1" dirty="0">
                <a:latin typeface="Cambria"/>
                <a:cs typeface="Cambria"/>
              </a:rPr>
              <a:t>All these things Jesus said to the crowds in parables; indeed, he said nothing to them without a parable. </a:t>
            </a:r>
            <a:r>
              <a:rPr lang="en-US" sz="3200" b="1" baseline="30000" dirty="0">
                <a:latin typeface="Cambria"/>
                <a:cs typeface="Cambria"/>
              </a:rPr>
              <a:t>35</a:t>
            </a:r>
            <a:r>
              <a:rPr lang="en-US" sz="3200" b="1" dirty="0">
                <a:latin typeface="Cambria"/>
                <a:cs typeface="Cambria"/>
              </a:rPr>
              <a:t> This was to fulfill what was spoken by the prophet: “I will open my mouth in parables; I will utter what has been hidden since the foundation of the </a:t>
            </a:r>
            <a:r>
              <a:rPr lang="en-US" sz="3200" b="1" dirty="0" smtClean="0">
                <a:latin typeface="Cambria"/>
                <a:cs typeface="Cambria"/>
              </a:rPr>
              <a:t>world</a:t>
            </a:r>
            <a:r>
              <a:rPr lang="en-US" sz="3200" b="1" dirty="0">
                <a:latin typeface="Cambria"/>
                <a:cs typeface="Cambria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222378850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356825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FORE WOR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24015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there was guilt, </a:t>
            </a:r>
            <a:br>
              <a:rPr lang="en-US" dirty="0" smtClean="0"/>
            </a:br>
            <a:r>
              <a:rPr lang="en-US" dirty="0" smtClean="0"/>
              <a:t>there was grace.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32:3–5</a:t>
            </a:r>
          </a:p>
          <a:p>
            <a:r>
              <a:rPr lang="en-US" dirty="0" smtClean="0"/>
              <a:t>John 1:29</a:t>
            </a:r>
          </a:p>
          <a:p>
            <a:r>
              <a:rPr lang="en-US" dirty="0" smtClean="0"/>
              <a:t>Genesis 3:15</a:t>
            </a:r>
          </a:p>
          <a:p>
            <a:r>
              <a:rPr lang="en-US" dirty="0" smtClean="0"/>
              <a:t>1 Peter 1:18–20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39108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there was a sinner, </a:t>
            </a:r>
            <a:br>
              <a:rPr lang="en-US" dirty="0" smtClean="0"/>
            </a:br>
            <a:r>
              <a:rPr lang="en-US" dirty="0" smtClean="0"/>
              <a:t>there was a Savior.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3:6</a:t>
            </a:r>
          </a:p>
          <a:p>
            <a:r>
              <a:rPr lang="en-US" dirty="0" smtClean="0"/>
              <a:t>Romans 3:23</a:t>
            </a:r>
          </a:p>
          <a:p>
            <a:r>
              <a:rPr lang="en-US" dirty="0" smtClean="0"/>
              <a:t>Isaiah 64:6</a:t>
            </a:r>
          </a:p>
          <a:p>
            <a:r>
              <a:rPr lang="en-US" dirty="0" smtClean="0"/>
              <a:t>John 3:16</a:t>
            </a:r>
          </a:p>
          <a:p>
            <a:r>
              <a:rPr lang="en-US" dirty="0" smtClean="0"/>
              <a:t>2 Timothy 1:9</a:t>
            </a:r>
          </a:p>
          <a:p>
            <a:r>
              <a:rPr lang="en-US" dirty="0" smtClean="0"/>
              <a:t>Ephesians 1:3–6</a:t>
            </a:r>
          </a:p>
        </p:txBody>
      </p:sp>
    </p:spTree>
    <p:extLst>
      <p:ext uri="{BB962C8B-B14F-4D97-AF65-F5344CB8AC3E}">
        <p14:creationId xmlns:p14="http://schemas.microsoft.com/office/powerpoint/2010/main" val="3340494601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there was a hell, </a:t>
            </a:r>
            <a:br>
              <a:rPr lang="en-US" dirty="0" smtClean="0"/>
            </a:br>
            <a:r>
              <a:rPr lang="en-US" dirty="0" smtClean="0"/>
              <a:t>there was a heaven.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13:42</a:t>
            </a:r>
          </a:p>
          <a:p>
            <a:r>
              <a:rPr lang="en-US" dirty="0" smtClean="0"/>
              <a:t>Matthew 25:30, 46</a:t>
            </a:r>
          </a:p>
          <a:p>
            <a:r>
              <a:rPr lang="en-US" dirty="0" smtClean="0"/>
              <a:t>Matthew 25:41</a:t>
            </a:r>
          </a:p>
          <a:p>
            <a:r>
              <a:rPr lang="en-US" dirty="0" smtClean="0"/>
              <a:t>Titus 1:2</a:t>
            </a:r>
          </a:p>
          <a:p>
            <a:r>
              <a:rPr lang="en-US" dirty="0" smtClean="0"/>
              <a:t>Ephesians 1:4</a:t>
            </a:r>
          </a:p>
          <a:p>
            <a:r>
              <a:rPr lang="en-US" dirty="0" smtClean="0"/>
              <a:t>Matthew 25:34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81552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78782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</TotalTime>
  <Words>156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Matthew 13:34–35</vt:lpstr>
      <vt:lpstr>PowerPoint Presentation</vt:lpstr>
      <vt:lpstr>PowerPoint Presentation</vt:lpstr>
      <vt:lpstr>Before there was guilt,  there was grace.</vt:lpstr>
      <vt:lpstr>Before there was a sinner,  there was a Savior.</vt:lpstr>
      <vt:lpstr>Before there was a hell,  there was a heaven.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13:34–35</dc:title>
  <dc:creator>TERRY  FRANCIS</dc:creator>
  <cp:lastModifiedBy>TERRY  FRANCIS</cp:lastModifiedBy>
  <cp:revision>2</cp:revision>
  <dcterms:created xsi:type="dcterms:W3CDTF">2016-01-10T13:09:39Z</dcterms:created>
  <dcterms:modified xsi:type="dcterms:W3CDTF">2016-01-10T13:18:27Z</dcterms:modified>
</cp:coreProperties>
</file>