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 id="263" r:id="rId8"/>
    <p:sldId id="260"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2" d="100"/>
          <a:sy n="72" d="100"/>
        </p:scale>
        <p:origin x="-104" y="-6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50B5F7-D6D4-6D4D-A540-7965A4CB9254}" type="datetimeFigureOut">
              <a:rPr lang="en-US" smtClean="0"/>
              <a:t>12/19/15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5D0AA-F8F3-8741-93B1-FD91906970C1}" type="slidenum">
              <a:rPr lang="en-US" smtClean="0"/>
              <a:t>‹#›</a:t>
            </a:fld>
            <a:endParaRPr lang="en-US"/>
          </a:p>
        </p:txBody>
      </p:sp>
    </p:spTree>
    <p:extLst>
      <p:ext uri="{BB962C8B-B14F-4D97-AF65-F5344CB8AC3E}">
        <p14:creationId xmlns:p14="http://schemas.microsoft.com/office/powerpoint/2010/main" val="232980526"/>
      </p:ext>
    </p:extLst>
  </p:cSld>
  <p:clrMapOvr>
    <a:masterClrMapping/>
  </p:clrMapOvr>
  <p:transition xmlns:p14="http://schemas.microsoft.com/office/powerpoint/2010/mai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50B5F7-D6D4-6D4D-A540-7965A4CB9254}" type="datetimeFigureOut">
              <a:rPr lang="en-US" smtClean="0"/>
              <a:t>12/19/15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5D0AA-F8F3-8741-93B1-FD91906970C1}" type="slidenum">
              <a:rPr lang="en-US" smtClean="0"/>
              <a:t>‹#›</a:t>
            </a:fld>
            <a:endParaRPr lang="en-US"/>
          </a:p>
        </p:txBody>
      </p:sp>
    </p:spTree>
    <p:extLst>
      <p:ext uri="{BB962C8B-B14F-4D97-AF65-F5344CB8AC3E}">
        <p14:creationId xmlns:p14="http://schemas.microsoft.com/office/powerpoint/2010/main" val="1333699152"/>
      </p:ext>
    </p:extLst>
  </p:cSld>
  <p:clrMapOvr>
    <a:masterClrMapping/>
  </p:clrMapOvr>
  <p:transition xmlns:p14="http://schemas.microsoft.com/office/powerpoint/2010/mai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50B5F7-D6D4-6D4D-A540-7965A4CB9254}" type="datetimeFigureOut">
              <a:rPr lang="en-US" smtClean="0"/>
              <a:t>12/19/15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5D0AA-F8F3-8741-93B1-FD91906970C1}" type="slidenum">
              <a:rPr lang="en-US" smtClean="0"/>
              <a:t>‹#›</a:t>
            </a:fld>
            <a:endParaRPr lang="en-US"/>
          </a:p>
        </p:txBody>
      </p:sp>
    </p:spTree>
    <p:extLst>
      <p:ext uri="{BB962C8B-B14F-4D97-AF65-F5344CB8AC3E}">
        <p14:creationId xmlns:p14="http://schemas.microsoft.com/office/powerpoint/2010/main" val="3659047289"/>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50B5F7-D6D4-6D4D-A540-7965A4CB9254}" type="datetimeFigureOut">
              <a:rPr lang="en-US" smtClean="0"/>
              <a:t>12/19/15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5D0AA-F8F3-8741-93B1-FD91906970C1}" type="slidenum">
              <a:rPr lang="en-US" smtClean="0"/>
              <a:t>‹#›</a:t>
            </a:fld>
            <a:endParaRPr lang="en-US"/>
          </a:p>
        </p:txBody>
      </p:sp>
    </p:spTree>
    <p:extLst>
      <p:ext uri="{BB962C8B-B14F-4D97-AF65-F5344CB8AC3E}">
        <p14:creationId xmlns:p14="http://schemas.microsoft.com/office/powerpoint/2010/main" val="1490188204"/>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50B5F7-D6D4-6D4D-A540-7965A4CB9254}" type="datetimeFigureOut">
              <a:rPr lang="en-US" smtClean="0"/>
              <a:t>12/19/15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5D0AA-F8F3-8741-93B1-FD91906970C1}" type="slidenum">
              <a:rPr lang="en-US" smtClean="0"/>
              <a:t>‹#›</a:t>
            </a:fld>
            <a:endParaRPr lang="en-US"/>
          </a:p>
        </p:txBody>
      </p:sp>
    </p:spTree>
    <p:extLst>
      <p:ext uri="{BB962C8B-B14F-4D97-AF65-F5344CB8AC3E}">
        <p14:creationId xmlns:p14="http://schemas.microsoft.com/office/powerpoint/2010/main" val="3298961092"/>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50B5F7-D6D4-6D4D-A540-7965A4CB9254}" type="datetimeFigureOut">
              <a:rPr lang="en-US" smtClean="0"/>
              <a:t>12/19/15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5D0AA-F8F3-8741-93B1-FD91906970C1}" type="slidenum">
              <a:rPr lang="en-US" smtClean="0"/>
              <a:t>‹#›</a:t>
            </a:fld>
            <a:endParaRPr lang="en-US"/>
          </a:p>
        </p:txBody>
      </p:sp>
    </p:spTree>
    <p:extLst>
      <p:ext uri="{BB962C8B-B14F-4D97-AF65-F5344CB8AC3E}">
        <p14:creationId xmlns:p14="http://schemas.microsoft.com/office/powerpoint/2010/main" val="3377350102"/>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50B5F7-D6D4-6D4D-A540-7965A4CB9254}" type="datetimeFigureOut">
              <a:rPr lang="en-US" smtClean="0"/>
              <a:t>12/19/15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B5D0AA-F8F3-8741-93B1-FD91906970C1}" type="slidenum">
              <a:rPr lang="en-US" smtClean="0"/>
              <a:t>‹#›</a:t>
            </a:fld>
            <a:endParaRPr lang="en-US"/>
          </a:p>
        </p:txBody>
      </p:sp>
    </p:spTree>
    <p:extLst>
      <p:ext uri="{BB962C8B-B14F-4D97-AF65-F5344CB8AC3E}">
        <p14:creationId xmlns:p14="http://schemas.microsoft.com/office/powerpoint/2010/main" val="1938536284"/>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50B5F7-D6D4-6D4D-A540-7965A4CB9254}" type="datetimeFigureOut">
              <a:rPr lang="en-US" smtClean="0"/>
              <a:t>12/19/15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B5D0AA-F8F3-8741-93B1-FD91906970C1}" type="slidenum">
              <a:rPr lang="en-US" smtClean="0"/>
              <a:t>‹#›</a:t>
            </a:fld>
            <a:endParaRPr lang="en-US"/>
          </a:p>
        </p:txBody>
      </p:sp>
    </p:spTree>
    <p:extLst>
      <p:ext uri="{BB962C8B-B14F-4D97-AF65-F5344CB8AC3E}">
        <p14:creationId xmlns:p14="http://schemas.microsoft.com/office/powerpoint/2010/main" val="1547385249"/>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0B5F7-D6D4-6D4D-A540-7965A4CB9254}" type="datetimeFigureOut">
              <a:rPr lang="en-US" smtClean="0"/>
              <a:t>12/19/15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B5D0AA-F8F3-8741-93B1-FD91906970C1}" type="slidenum">
              <a:rPr lang="en-US" smtClean="0"/>
              <a:t>‹#›</a:t>
            </a:fld>
            <a:endParaRPr lang="en-US"/>
          </a:p>
        </p:txBody>
      </p:sp>
    </p:spTree>
    <p:extLst>
      <p:ext uri="{BB962C8B-B14F-4D97-AF65-F5344CB8AC3E}">
        <p14:creationId xmlns:p14="http://schemas.microsoft.com/office/powerpoint/2010/main" val="3606789875"/>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50B5F7-D6D4-6D4D-A540-7965A4CB9254}" type="datetimeFigureOut">
              <a:rPr lang="en-US" smtClean="0"/>
              <a:t>12/19/15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5D0AA-F8F3-8741-93B1-FD91906970C1}" type="slidenum">
              <a:rPr lang="en-US" smtClean="0"/>
              <a:t>‹#›</a:t>
            </a:fld>
            <a:endParaRPr lang="en-US"/>
          </a:p>
        </p:txBody>
      </p:sp>
    </p:spTree>
    <p:extLst>
      <p:ext uri="{BB962C8B-B14F-4D97-AF65-F5344CB8AC3E}">
        <p14:creationId xmlns:p14="http://schemas.microsoft.com/office/powerpoint/2010/main" val="2974464379"/>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50B5F7-D6D4-6D4D-A540-7965A4CB9254}" type="datetimeFigureOut">
              <a:rPr lang="en-US" smtClean="0"/>
              <a:t>12/19/15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5D0AA-F8F3-8741-93B1-FD91906970C1}" type="slidenum">
              <a:rPr lang="en-US" smtClean="0"/>
              <a:t>‹#›</a:t>
            </a:fld>
            <a:endParaRPr lang="en-US"/>
          </a:p>
        </p:txBody>
      </p:sp>
    </p:spTree>
    <p:extLst>
      <p:ext uri="{BB962C8B-B14F-4D97-AF65-F5344CB8AC3E}">
        <p14:creationId xmlns:p14="http://schemas.microsoft.com/office/powerpoint/2010/main" val="606982360"/>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hope 2.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76440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154492"/>
            <a:ext cx="8229600" cy="319409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50B5F7-D6D4-6D4D-A540-7965A4CB9254}" type="datetimeFigureOut">
              <a:rPr lang="en-US" smtClean="0"/>
              <a:t>12/19/15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5D0AA-F8F3-8741-93B1-FD91906970C1}" type="slidenum">
              <a:rPr lang="en-US" smtClean="0"/>
              <a:t>‹#›</a:t>
            </a:fld>
            <a:endParaRPr lang="en-US"/>
          </a:p>
        </p:txBody>
      </p:sp>
    </p:spTree>
    <p:extLst>
      <p:ext uri="{BB962C8B-B14F-4D97-AF65-F5344CB8AC3E}">
        <p14:creationId xmlns:p14="http://schemas.microsoft.com/office/powerpoint/2010/main" val="3412038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457200" rtl="0" eaLnBrk="1" latinLnBrk="0" hangingPunct="1">
        <a:spcBef>
          <a:spcPct val="0"/>
        </a:spcBef>
        <a:buNone/>
        <a:defRPr sz="3600" b="1" kern="1200">
          <a:solidFill>
            <a:schemeClr val="tx1"/>
          </a:solidFill>
          <a:latin typeface="Cambria"/>
          <a:ea typeface="+mj-ea"/>
          <a:cs typeface="Cambria"/>
        </a:defRPr>
      </a:lvl1pPr>
    </p:titleStyle>
    <p:bodyStyle>
      <a:lvl1pPr marL="342900" indent="-342900" algn="l" defTabSz="457200" rtl="0" eaLnBrk="1" latinLnBrk="0" hangingPunct="1">
        <a:spcBef>
          <a:spcPct val="20000"/>
        </a:spcBef>
        <a:buFont typeface="Arial"/>
        <a:buChar char="•"/>
        <a:defRPr sz="3200" b="1" kern="1200">
          <a:solidFill>
            <a:schemeClr val="tx1"/>
          </a:solidFill>
          <a:latin typeface="Cambria"/>
          <a:ea typeface="+mn-ea"/>
          <a:cs typeface="Cambria"/>
        </a:defRPr>
      </a:lvl1pPr>
      <a:lvl2pPr marL="742950" indent="-285750" algn="l" defTabSz="457200" rtl="0" eaLnBrk="1" latinLnBrk="0" hangingPunct="1">
        <a:spcBef>
          <a:spcPct val="20000"/>
        </a:spcBef>
        <a:buFont typeface="Arial"/>
        <a:buChar char="–"/>
        <a:defRPr sz="2800" b="1" kern="1200">
          <a:solidFill>
            <a:schemeClr val="tx1"/>
          </a:solidFill>
          <a:latin typeface="Cambria"/>
          <a:ea typeface="+mn-ea"/>
          <a:cs typeface="Cambria"/>
        </a:defRPr>
      </a:lvl2pPr>
      <a:lvl3pPr marL="1143000" indent="-228600" algn="l" defTabSz="457200" rtl="0" eaLnBrk="1" latinLnBrk="0" hangingPunct="1">
        <a:spcBef>
          <a:spcPct val="20000"/>
        </a:spcBef>
        <a:buFont typeface="Arial"/>
        <a:buChar char="•"/>
        <a:defRPr sz="2400" b="1" kern="1200">
          <a:solidFill>
            <a:schemeClr val="tx1"/>
          </a:solidFill>
          <a:latin typeface="Cambria"/>
          <a:ea typeface="+mn-ea"/>
          <a:cs typeface="Cambria"/>
        </a:defRPr>
      </a:lvl3pPr>
      <a:lvl4pPr marL="1600200" indent="-228600" algn="l" defTabSz="457200" rtl="0" eaLnBrk="1" latinLnBrk="0" hangingPunct="1">
        <a:spcBef>
          <a:spcPct val="20000"/>
        </a:spcBef>
        <a:buFont typeface="Arial"/>
        <a:buChar char="–"/>
        <a:defRPr sz="2000" b="1" kern="1200">
          <a:solidFill>
            <a:schemeClr val="tx1"/>
          </a:solidFill>
          <a:latin typeface="Cambria"/>
          <a:ea typeface="+mn-ea"/>
          <a:cs typeface="Cambria"/>
        </a:defRPr>
      </a:lvl4pPr>
      <a:lvl5pPr marL="2057400" indent="-228600" algn="l" defTabSz="457200" rtl="0" eaLnBrk="1" latinLnBrk="0" hangingPunct="1">
        <a:spcBef>
          <a:spcPct val="20000"/>
        </a:spcBef>
        <a:buFont typeface="Arial"/>
        <a:buChar char="»"/>
        <a:defRPr sz="2000" b="1" kern="1200">
          <a:solidFill>
            <a:schemeClr val="tx1"/>
          </a:solidFill>
          <a:latin typeface="Cambria"/>
          <a:ea typeface="+mn-ea"/>
          <a:cs typeface="Cambr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surrection - A Theology of Hope_std_t_n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p:txBody>
          <a:bodyPr/>
          <a:lstStyle/>
          <a:p>
            <a:r>
              <a:rPr lang="en-US" dirty="0" smtClean="0"/>
              <a:t>Hebrews 6:17–20</a:t>
            </a:r>
            <a:endParaRPr lang="en-US" dirty="0"/>
          </a:p>
        </p:txBody>
      </p:sp>
      <p:sp>
        <p:nvSpPr>
          <p:cNvPr id="6" name="TextBox 5"/>
          <p:cNvSpPr txBox="1"/>
          <p:nvPr/>
        </p:nvSpPr>
        <p:spPr>
          <a:xfrm>
            <a:off x="457200" y="1039042"/>
            <a:ext cx="8229600" cy="5693867"/>
          </a:xfrm>
          <a:prstGeom prst="rect">
            <a:avLst/>
          </a:prstGeom>
          <a:noFill/>
        </p:spPr>
        <p:txBody>
          <a:bodyPr wrap="square" rtlCol="0">
            <a:spAutoFit/>
          </a:bodyPr>
          <a:lstStyle/>
          <a:p>
            <a:r>
              <a:rPr lang="en-US" sz="2800" b="1" baseline="30000" dirty="0" smtClean="0">
                <a:latin typeface="Cambria"/>
                <a:cs typeface="Cambria"/>
              </a:rPr>
              <a:t>17</a:t>
            </a:r>
            <a:r>
              <a:rPr lang="en-US" sz="2800" b="1" dirty="0" smtClean="0">
                <a:latin typeface="Cambria"/>
                <a:cs typeface="Cambria"/>
              </a:rPr>
              <a:t> </a:t>
            </a:r>
            <a:r>
              <a:rPr lang="en-US" sz="2800" b="1" dirty="0">
                <a:latin typeface="Cambria"/>
                <a:cs typeface="Cambria"/>
              </a:rPr>
              <a:t>So when God desired to show more convincingly to the heirs of the promise the unchangeable character of his purpose, he guaranteed it with an oath, </a:t>
            </a:r>
            <a:r>
              <a:rPr lang="en-US" sz="2800" b="1" baseline="30000" dirty="0">
                <a:latin typeface="Cambria"/>
                <a:cs typeface="Cambria"/>
              </a:rPr>
              <a:t>18</a:t>
            </a:r>
            <a:r>
              <a:rPr lang="en-US" sz="2800" b="1" dirty="0">
                <a:latin typeface="Cambria"/>
                <a:cs typeface="Cambria"/>
              </a:rPr>
              <a:t> so that by two unchangeable things, in which it is impossible for God to lie, we who have fled for refuge might have strong encouragement to hold fast to the hope set before us. </a:t>
            </a:r>
            <a:r>
              <a:rPr lang="en-US" sz="2800" b="1" baseline="30000" dirty="0">
                <a:latin typeface="Cambria"/>
                <a:cs typeface="Cambria"/>
              </a:rPr>
              <a:t>19</a:t>
            </a:r>
            <a:r>
              <a:rPr lang="en-US" sz="2800" b="1" dirty="0">
                <a:latin typeface="Cambria"/>
                <a:cs typeface="Cambria"/>
              </a:rPr>
              <a:t> We have this as a sure and steadfast anchor of the soul, a hope that enters into the inner place behind the curtain, </a:t>
            </a:r>
            <a:r>
              <a:rPr lang="en-US" sz="2800" b="1" baseline="30000" dirty="0">
                <a:latin typeface="Cambria"/>
                <a:cs typeface="Cambria"/>
              </a:rPr>
              <a:t>20</a:t>
            </a:r>
            <a:r>
              <a:rPr lang="en-US" sz="2800" b="1" dirty="0">
                <a:latin typeface="Cambria"/>
                <a:cs typeface="Cambria"/>
              </a:rPr>
              <a:t> where Jesus has gone as a forerunner on our behalf, having become a high priest forever after the order of Melchizedek. </a:t>
            </a:r>
          </a:p>
        </p:txBody>
      </p:sp>
    </p:spTree>
    <p:extLst>
      <p:ext uri="{BB962C8B-B14F-4D97-AF65-F5344CB8AC3E}">
        <p14:creationId xmlns:p14="http://schemas.microsoft.com/office/powerpoint/2010/main" val="3188704126"/>
      </p:ext>
    </p:extLst>
  </p:cSld>
  <p:clrMapOvr>
    <a:masterClrMapping/>
  </p:clrMapOvr>
  <p:transition xmlns:p14="http://schemas.microsoft.com/office/powerpoint/2010/main">
    <p:wipe dir="r"/>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5775086"/>
      </p:ext>
    </p:extLst>
  </p:cSld>
  <p:clrMapOvr>
    <a:masterClrMapping/>
  </p:clrMapOvr>
  <p:transition xmlns:p14="http://schemas.microsoft.com/office/powerpoint/2010/main">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descr="hope 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124640880"/>
      </p:ext>
    </p:extLst>
  </p:cSld>
  <p:clrMapOvr>
    <a:masterClrMapping/>
  </p:clrMapOvr>
  <p:transition xmlns:p14="http://schemas.microsoft.com/office/powerpoint/2010/mai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hope?</a:t>
            </a:r>
            <a:endParaRPr lang="en-US" dirty="0"/>
          </a:p>
        </p:txBody>
      </p:sp>
      <p:sp>
        <p:nvSpPr>
          <p:cNvPr id="3" name="Content Placeholder 2"/>
          <p:cNvSpPr>
            <a:spLocks noGrp="1"/>
          </p:cNvSpPr>
          <p:nvPr>
            <p:ph idx="1"/>
          </p:nvPr>
        </p:nvSpPr>
        <p:spPr/>
        <p:txBody>
          <a:bodyPr/>
          <a:lstStyle/>
          <a:p>
            <a:r>
              <a:rPr lang="en-US" dirty="0" smtClean="0"/>
              <a:t>Hope is expectation and desire.</a:t>
            </a:r>
          </a:p>
          <a:p>
            <a:pPr lvl="1"/>
            <a:r>
              <a:rPr lang="en-US" dirty="0" smtClean="0"/>
              <a:t>Hebrews 6:13–18</a:t>
            </a:r>
          </a:p>
          <a:p>
            <a:pPr lvl="1"/>
            <a:r>
              <a:rPr lang="en-US" dirty="0" smtClean="0"/>
              <a:t>Philippians 3:12–14</a:t>
            </a:r>
          </a:p>
          <a:p>
            <a:pPr lvl="1"/>
            <a:r>
              <a:rPr lang="en-US" dirty="0" smtClean="0"/>
              <a:t>2 Timothy 4:6–8</a:t>
            </a:r>
            <a:endParaRPr lang="en-US" dirty="0"/>
          </a:p>
        </p:txBody>
      </p:sp>
    </p:spTree>
    <p:extLst>
      <p:ext uri="{BB962C8B-B14F-4D97-AF65-F5344CB8AC3E}">
        <p14:creationId xmlns:p14="http://schemas.microsoft.com/office/powerpoint/2010/main" val="1436062948"/>
      </p:ext>
    </p:extLst>
  </p:cSld>
  <p:clrMapOvr>
    <a:masterClrMapping/>
  </p:clrMapOvr>
  <p:transition xmlns:p14="http://schemas.microsoft.com/office/powerpoint/2010/mai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hope?</a:t>
            </a:r>
            <a:endParaRPr lang="en-US" dirty="0"/>
          </a:p>
        </p:txBody>
      </p:sp>
      <p:sp>
        <p:nvSpPr>
          <p:cNvPr id="3" name="Content Placeholder 2"/>
          <p:cNvSpPr>
            <a:spLocks noGrp="1"/>
          </p:cNvSpPr>
          <p:nvPr>
            <p:ph idx="1"/>
          </p:nvPr>
        </p:nvSpPr>
        <p:spPr/>
        <p:txBody>
          <a:bodyPr/>
          <a:lstStyle/>
          <a:p>
            <a:r>
              <a:rPr lang="en-US" dirty="0" smtClean="0"/>
              <a:t>Hope is an anchor.</a:t>
            </a:r>
          </a:p>
          <a:p>
            <a:pPr lvl="1"/>
            <a:r>
              <a:rPr lang="en-US" dirty="0" smtClean="0"/>
              <a:t>Hebrews 6:19</a:t>
            </a:r>
          </a:p>
          <a:p>
            <a:pPr lvl="1"/>
            <a:r>
              <a:rPr lang="en-US" dirty="0" smtClean="0"/>
              <a:t>Psalm 27:13</a:t>
            </a:r>
          </a:p>
        </p:txBody>
      </p:sp>
    </p:spTree>
    <p:extLst>
      <p:ext uri="{BB962C8B-B14F-4D97-AF65-F5344CB8AC3E}">
        <p14:creationId xmlns:p14="http://schemas.microsoft.com/office/powerpoint/2010/main" val="3083684308"/>
      </p:ext>
    </p:extLst>
  </p:cSld>
  <p:clrMapOvr>
    <a:masterClrMapping/>
  </p:clrMapOvr>
  <p:transition xmlns:p14="http://schemas.microsoft.com/office/powerpoint/2010/mai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hope does….</a:t>
            </a:r>
            <a:endParaRPr lang="en-US" dirty="0"/>
          </a:p>
        </p:txBody>
      </p:sp>
      <p:sp>
        <p:nvSpPr>
          <p:cNvPr id="3" name="Content Placeholder 2"/>
          <p:cNvSpPr>
            <a:spLocks noGrp="1"/>
          </p:cNvSpPr>
          <p:nvPr>
            <p:ph idx="1"/>
          </p:nvPr>
        </p:nvSpPr>
        <p:spPr/>
        <p:txBody>
          <a:bodyPr/>
          <a:lstStyle/>
          <a:p>
            <a:r>
              <a:rPr lang="en-US" dirty="0" smtClean="0"/>
              <a:t>Hope causes you to live in holiness.</a:t>
            </a:r>
          </a:p>
          <a:p>
            <a:pPr lvl="1"/>
            <a:r>
              <a:rPr lang="en-US" dirty="0" smtClean="0"/>
              <a:t>Hebrews 6:1–3</a:t>
            </a:r>
          </a:p>
          <a:p>
            <a:pPr lvl="1"/>
            <a:r>
              <a:rPr lang="en-US" dirty="0" smtClean="0"/>
              <a:t>1 Peter 1:13–16</a:t>
            </a:r>
          </a:p>
          <a:p>
            <a:pPr lvl="1"/>
            <a:r>
              <a:rPr lang="en-US" dirty="0" smtClean="0"/>
              <a:t>Colossians 3:2</a:t>
            </a:r>
          </a:p>
          <a:p>
            <a:pPr lvl="1"/>
            <a:r>
              <a:rPr lang="en-US" dirty="0" smtClean="0"/>
              <a:t>Colossians 1:13–14</a:t>
            </a:r>
            <a:endParaRPr lang="en-US" dirty="0"/>
          </a:p>
        </p:txBody>
      </p:sp>
    </p:spTree>
    <p:extLst>
      <p:ext uri="{BB962C8B-B14F-4D97-AF65-F5344CB8AC3E}">
        <p14:creationId xmlns:p14="http://schemas.microsoft.com/office/powerpoint/2010/main" val="1869376460"/>
      </p:ext>
    </p:extLst>
  </p:cSld>
  <p:clrMapOvr>
    <a:masterClrMapping/>
  </p:clrMapOvr>
  <p:transition xmlns:p14="http://schemas.microsoft.com/office/powerpoint/2010/mai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hope does….</a:t>
            </a:r>
            <a:endParaRPr lang="en-US" dirty="0"/>
          </a:p>
        </p:txBody>
      </p:sp>
      <p:sp>
        <p:nvSpPr>
          <p:cNvPr id="3" name="Content Placeholder 2"/>
          <p:cNvSpPr>
            <a:spLocks noGrp="1"/>
          </p:cNvSpPr>
          <p:nvPr>
            <p:ph idx="1"/>
          </p:nvPr>
        </p:nvSpPr>
        <p:spPr/>
        <p:txBody>
          <a:bodyPr>
            <a:normAutofit lnSpcReduction="10000"/>
          </a:bodyPr>
          <a:lstStyle/>
          <a:p>
            <a:r>
              <a:rPr lang="en-US" dirty="0" smtClean="0"/>
              <a:t>Hope causes you to walk in fear.</a:t>
            </a:r>
          </a:p>
          <a:p>
            <a:pPr lvl="1"/>
            <a:r>
              <a:rPr lang="en-US" dirty="0" smtClean="0"/>
              <a:t>Hebrews 6:4–8</a:t>
            </a:r>
          </a:p>
          <a:p>
            <a:pPr lvl="1"/>
            <a:r>
              <a:rPr lang="en-US" dirty="0" smtClean="0"/>
              <a:t>1 Peter 1:17</a:t>
            </a:r>
          </a:p>
          <a:p>
            <a:r>
              <a:rPr lang="en-US" dirty="0" smtClean="0"/>
              <a:t>Hope causes you to see Jesus. </a:t>
            </a:r>
          </a:p>
          <a:p>
            <a:pPr lvl="1"/>
            <a:r>
              <a:rPr lang="en-US" dirty="0" smtClean="0"/>
              <a:t>Hebrews 6:9–12</a:t>
            </a:r>
          </a:p>
          <a:p>
            <a:pPr lvl="1"/>
            <a:r>
              <a:rPr lang="en-US" smtClean="0"/>
              <a:t>1 Peter 1:18–21</a:t>
            </a:r>
            <a:endParaRPr lang="en-US" dirty="0" smtClean="0"/>
          </a:p>
        </p:txBody>
      </p:sp>
    </p:spTree>
    <p:extLst>
      <p:ext uri="{BB962C8B-B14F-4D97-AF65-F5344CB8AC3E}">
        <p14:creationId xmlns:p14="http://schemas.microsoft.com/office/powerpoint/2010/main" val="1929911881"/>
      </p:ext>
    </p:extLst>
  </p:cSld>
  <p:clrMapOvr>
    <a:masterClrMapping/>
  </p:clrMapOvr>
  <p:transition xmlns:p14="http://schemas.microsoft.com/office/powerpoint/2010/main">
    <p:wipe dir="r"/>
  </p:transition>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9631535"/>
      </p:ext>
    </p:extLst>
  </p:cSld>
  <p:clrMapOvr>
    <a:masterClrMapping/>
  </p:clrMapOvr>
  <p:transition xmlns:p14="http://schemas.microsoft.com/office/powerpoint/2010/mai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TotalTime>
  <Words>249</Words>
  <Application>Microsoft Macintosh PowerPoint</Application>
  <PresentationFormat>On-screen Show (4:3)</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Hebrews 6:17–20</vt:lpstr>
      <vt:lpstr>PowerPoint Presentation</vt:lpstr>
      <vt:lpstr>PowerPoint Presentation</vt:lpstr>
      <vt:lpstr>What is hope?</vt:lpstr>
      <vt:lpstr>What is hope?</vt:lpstr>
      <vt:lpstr>What hope does….</vt:lpstr>
      <vt:lpstr>What hope does….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6:17–20</dc:title>
  <dc:creator>TERRY  FRANCIS</dc:creator>
  <cp:lastModifiedBy>TERRY  FRANCIS</cp:lastModifiedBy>
  <cp:revision>2</cp:revision>
  <dcterms:created xsi:type="dcterms:W3CDTF">2015-12-20T04:51:02Z</dcterms:created>
  <dcterms:modified xsi:type="dcterms:W3CDTF">2015-12-20T05:04:56Z</dcterms:modified>
</cp:coreProperties>
</file>