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7" r:id="rId4"/>
    <p:sldId id="258" r:id="rId5"/>
    <p:sldId id="266" r:id="rId6"/>
    <p:sldId id="267" r:id="rId7"/>
    <p:sldId id="268" r:id="rId8"/>
    <p:sldId id="269" r:id="rId9"/>
    <p:sldId id="259" r:id="rId10"/>
    <p:sldId id="261" r:id="rId11"/>
    <p:sldId id="262" r:id="rId12"/>
    <p:sldId id="264" r:id="rId13"/>
    <p:sldId id="265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urch shop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31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0C700-4F8A-E648-825C-5459A91B0B80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D9C2-003F-F949-8477-16FF9C763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429"/>
          </a:xfrm>
        </p:spPr>
        <p:txBody>
          <a:bodyPr/>
          <a:lstStyle/>
          <a:p>
            <a:r>
              <a:rPr lang="en-US" dirty="0" smtClean="0"/>
              <a:t>Matthew 15:10–12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36138"/>
            <a:ext cx="8229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10</a:t>
            </a:r>
            <a:r>
              <a:rPr lang="en-US" sz="3600" b="1" dirty="0" smtClean="0"/>
              <a:t> </a:t>
            </a:r>
            <a:r>
              <a:rPr lang="en-US" sz="3600" b="1" dirty="0"/>
              <a:t>And he called the people to him and said to them, “Hear and understand: </a:t>
            </a:r>
            <a:r>
              <a:rPr lang="en-US" sz="3600" b="1" baseline="30000" dirty="0"/>
              <a:t>11</a:t>
            </a:r>
            <a:r>
              <a:rPr lang="en-US" sz="3600" b="1" dirty="0"/>
              <a:t> it is not what goes into the mouth that defiles a person, but what comes out of the mouth; this defiles a person.” </a:t>
            </a:r>
            <a:r>
              <a:rPr lang="en-US" sz="3600" b="1" baseline="30000" dirty="0"/>
              <a:t>12</a:t>
            </a:r>
            <a:r>
              <a:rPr lang="en-US" sz="3600" b="1" dirty="0"/>
              <a:t> Then the disciples came and said to him, “Do you know that the Pharisees were offended when they heard this saying?</a:t>
            </a:r>
            <a:r>
              <a:rPr lang="en-US" sz="3600" b="1" dirty="0" smtClean="0"/>
              <a:t>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14916180"/>
      </p:ext>
    </p:extLst>
  </p:cSld>
  <p:clrMapOvr>
    <a:masterClrMapping/>
  </p:clrMapOvr>
  <p:transition xmlns:p14="http://schemas.microsoft.com/office/powerpoint/2010/main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be looked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view the Bible correctly? </a:t>
            </a:r>
          </a:p>
          <a:p>
            <a:pPr lvl="1"/>
            <a:r>
              <a:rPr lang="en-US" dirty="0" smtClean="0"/>
              <a:t>2 Timothy 3:16–17</a:t>
            </a:r>
          </a:p>
          <a:p>
            <a:r>
              <a:rPr lang="en-US" dirty="0" smtClean="0"/>
              <a:t>Do you practice the truth? </a:t>
            </a:r>
          </a:p>
          <a:p>
            <a:pPr lvl="1"/>
            <a:r>
              <a:rPr lang="en-US" dirty="0" smtClean="0"/>
              <a:t>James 1:22–25</a:t>
            </a:r>
          </a:p>
          <a:p>
            <a:pPr lvl="1"/>
            <a:r>
              <a:rPr lang="en-US" dirty="0" smtClean="0"/>
              <a:t>1 Timothy 3:14–15</a:t>
            </a:r>
          </a:p>
        </p:txBody>
      </p:sp>
    </p:spTree>
    <p:extLst>
      <p:ext uri="{BB962C8B-B14F-4D97-AF65-F5344CB8AC3E}">
        <p14:creationId xmlns:p14="http://schemas.microsoft.com/office/powerpoint/2010/main" val="926110385"/>
      </p:ext>
    </p:extLst>
  </p:cSld>
  <p:clrMapOvr>
    <a:masterClrMapping/>
  </p:clrMapOvr>
  <p:transition xmlns:p14="http://schemas.microsoft.com/office/powerpoint/2010/main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be looked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leadership qualified and fulfilling its work? </a:t>
            </a:r>
          </a:p>
          <a:p>
            <a:pPr lvl="1"/>
            <a:r>
              <a:rPr lang="en-US" dirty="0" smtClean="0"/>
              <a:t>1 Timothy 3:1–7; Titus 1:5–9</a:t>
            </a:r>
          </a:p>
          <a:p>
            <a:pPr lvl="1"/>
            <a:r>
              <a:rPr lang="en-US" dirty="0" smtClean="0"/>
              <a:t>1 Peter 5:1–3</a:t>
            </a:r>
          </a:p>
          <a:p>
            <a:pPr lvl="1"/>
            <a:r>
              <a:rPr lang="en-US" dirty="0" smtClean="0"/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3219077339"/>
      </p:ext>
    </p:extLst>
  </p:cSld>
  <p:clrMapOvr>
    <a:masterClrMapping/>
  </p:clrMapOvr>
  <p:transition xmlns:p14="http://schemas.microsoft.com/office/powerpoint/2010/main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be looked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leaders hold me accountable? </a:t>
            </a:r>
          </a:p>
          <a:p>
            <a:pPr lvl="1"/>
            <a:r>
              <a:rPr lang="en-US" dirty="0" smtClean="0"/>
              <a:t>Hebrews 13:17</a:t>
            </a:r>
          </a:p>
          <a:p>
            <a:pPr lvl="1"/>
            <a:r>
              <a:rPr lang="en-US" dirty="0" smtClean="0"/>
              <a:t>Titus 3:9–11</a:t>
            </a:r>
          </a:p>
          <a:p>
            <a:pPr lvl="1"/>
            <a:r>
              <a:rPr lang="en-US" dirty="0" smtClean="0"/>
              <a:t>2 Thessalonians 3:14–15</a:t>
            </a:r>
          </a:p>
          <a:p>
            <a:r>
              <a:rPr lang="en-US" dirty="0" smtClean="0"/>
              <a:t>Do you value souls?</a:t>
            </a:r>
          </a:p>
          <a:p>
            <a:pPr lvl="1"/>
            <a:r>
              <a:rPr lang="en-US" dirty="0" smtClean="0"/>
              <a:t>Matthew 28:19–20; Mark 16:15–16</a:t>
            </a:r>
          </a:p>
          <a:p>
            <a:pPr lvl="1"/>
            <a:r>
              <a:rPr lang="en-US" dirty="0" smtClean="0"/>
              <a:t>1 Thessalonians 1:4–8</a:t>
            </a:r>
          </a:p>
        </p:txBody>
      </p:sp>
    </p:spTree>
    <p:extLst>
      <p:ext uri="{BB962C8B-B14F-4D97-AF65-F5344CB8AC3E}">
        <p14:creationId xmlns:p14="http://schemas.microsoft.com/office/powerpoint/2010/main" val="1095594390"/>
      </p:ext>
    </p:extLst>
  </p:cSld>
  <p:clrMapOvr>
    <a:masterClrMapping/>
  </p:clrMapOvr>
  <p:transition xmlns:p14="http://schemas.microsoft.com/office/powerpoint/2010/main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be looked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I help this church? </a:t>
            </a:r>
          </a:p>
          <a:p>
            <a:pPr lvl="1"/>
            <a:r>
              <a:rPr lang="en-US" dirty="0" smtClean="0"/>
              <a:t>Romans 12:4–8</a:t>
            </a:r>
          </a:p>
          <a:p>
            <a:r>
              <a:rPr lang="en-US" dirty="0" smtClean="0"/>
              <a:t>Will you help me sacrifice? </a:t>
            </a:r>
          </a:p>
          <a:p>
            <a:pPr lvl="1"/>
            <a:r>
              <a:rPr lang="en-US" smtClean="0"/>
              <a:t>2 Samuel 24:21–24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5594390"/>
      </p:ext>
    </p:extLst>
  </p:cSld>
  <p:clrMapOvr>
    <a:masterClrMapping/>
  </p:clrMapOvr>
  <p:transition xmlns:p14="http://schemas.microsoft.com/office/powerpoint/2010/main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037177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429"/>
          </a:xfrm>
        </p:spPr>
        <p:txBody>
          <a:bodyPr/>
          <a:lstStyle/>
          <a:p>
            <a:r>
              <a:rPr lang="en-US" dirty="0" smtClean="0"/>
              <a:t>Matthew 15:13–14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56267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13</a:t>
            </a:r>
            <a:r>
              <a:rPr lang="en-US" sz="3600" b="1" dirty="0" smtClean="0"/>
              <a:t> </a:t>
            </a:r>
            <a:r>
              <a:rPr lang="en-US" sz="3600" b="1" dirty="0"/>
              <a:t>He answered, “Every plant that my heavenly Father has not planted will be rooted up. </a:t>
            </a:r>
            <a:r>
              <a:rPr lang="en-US" sz="3600" b="1" baseline="30000" dirty="0"/>
              <a:t>14</a:t>
            </a:r>
            <a:r>
              <a:rPr lang="en-US" sz="3600" b="1" dirty="0"/>
              <a:t> Let them alone; they are blind guides. And if the blind lead the blind, both will fall into a pit.” </a:t>
            </a:r>
          </a:p>
        </p:txBody>
      </p:sp>
    </p:spTree>
    <p:extLst>
      <p:ext uri="{BB962C8B-B14F-4D97-AF65-F5344CB8AC3E}">
        <p14:creationId xmlns:p14="http://schemas.microsoft.com/office/powerpoint/2010/main" val="4238655617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703793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urch shop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36575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635"/>
            <a:ext cx="9231243" cy="51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61772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8" y="433253"/>
            <a:ext cx="8544141" cy="57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2802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415"/>
            <a:ext cx="9368486" cy="51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57406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8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7999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5809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commonly looked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people here like me? </a:t>
            </a:r>
          </a:p>
          <a:p>
            <a:r>
              <a:rPr lang="en-US" dirty="0" smtClean="0"/>
              <a:t>What do you offer young people? </a:t>
            </a:r>
          </a:p>
          <a:p>
            <a:r>
              <a:rPr lang="en-US" dirty="0" smtClean="0"/>
              <a:t>Is the preacher and worship enjoyable and entertaining? </a:t>
            </a:r>
          </a:p>
          <a:p>
            <a:r>
              <a:rPr lang="en-US" dirty="0" smtClean="0"/>
              <a:t>What can you offer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68228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</TotalTime>
  <Words>328</Words>
  <Application>Microsoft Macintosh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Matthew 15:10–12</vt:lpstr>
      <vt:lpstr>Matthew 15:13–14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commonly looked for…</vt:lpstr>
      <vt:lpstr>What should be looked for…</vt:lpstr>
      <vt:lpstr>What should be looked for…</vt:lpstr>
      <vt:lpstr>What should be looked for…</vt:lpstr>
      <vt:lpstr>What should be looked for…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15:10–12</dc:title>
  <dc:creator>TERRY  FRANCIS</dc:creator>
  <cp:lastModifiedBy>TERRY  FRANCIS</cp:lastModifiedBy>
  <cp:revision>3</cp:revision>
  <dcterms:created xsi:type="dcterms:W3CDTF">2015-12-20T05:05:09Z</dcterms:created>
  <dcterms:modified xsi:type="dcterms:W3CDTF">2015-12-20T12:38:10Z</dcterms:modified>
</cp:coreProperties>
</file>