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609" autoAdjust="0"/>
    <p:restoredTop sz="86473" autoAdjust="0"/>
  </p:normalViewPr>
  <p:slideViewPr>
    <p:cSldViewPr snapToGrid="0" snapToObjects="1">
      <p:cViewPr varScale="1">
        <p:scale>
          <a:sx n="46" d="100"/>
          <a:sy n="46" d="100"/>
        </p:scale>
        <p:origin x="-120" y="-11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12/13/15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transition xmlns:p14="http://schemas.microsoft.com/office/powerpoint/2010/mai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12/13/15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transition xmlns:p14="http://schemas.microsoft.com/office/powerpoint/2010/mai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12/13/15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transition xmlns:p14="http://schemas.microsoft.com/office/powerpoint/2010/mai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12/13/15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transition xmlns:p14="http://schemas.microsoft.com/office/powerpoint/2010/mai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12/13/15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transition xmlns:p14="http://schemas.microsoft.com/office/powerpoint/2010/mai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12/13/15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transition xmlns:p14="http://schemas.microsoft.com/office/powerpoint/2010/mai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12/13/15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transition xmlns:p14="http://schemas.microsoft.com/office/powerpoint/2010/mai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12/13/15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transition xmlns:p14="http://schemas.microsoft.com/office/powerpoint/2010/mai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12/13/15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transition xmlns:p14="http://schemas.microsoft.com/office/powerpoint/2010/mai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12/13/15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transition xmlns:p14="http://schemas.microsoft.com/office/powerpoint/2010/mai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12/13/15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transition xmlns:p14="http://schemas.microsoft.com/office/powerpoint/2010/main">
    <p:wipe dir="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law_breakers_std_c_nt.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12/13/15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xmlns:p14="http://schemas.microsoft.com/office/powerpoint/2010/mai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xmlns:p14="http://schemas.microsoft.com/office/powerpoint/2010/mai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xmlns:p14="http://schemas.microsoft.com/office/powerpoint/2010/mai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xmlns:p14="http://schemas.microsoft.com/office/powerpoint/2010/mai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txStyles>
    <p:titleStyle>
      <a:lvl1pPr algn="l"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b="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1"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b="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b="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b="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Ephesians 2:11–12</a:t>
            </a:r>
            <a:endParaRPr lang="en-US" dirty="0"/>
          </a:p>
        </p:txBody>
      </p:sp>
      <p:sp>
        <p:nvSpPr>
          <p:cNvPr id="5" name="TextBox 4"/>
          <p:cNvSpPr txBox="1"/>
          <p:nvPr/>
        </p:nvSpPr>
        <p:spPr>
          <a:xfrm>
            <a:off x="457200" y="1269850"/>
            <a:ext cx="8229600" cy="4801314"/>
          </a:xfrm>
          <a:prstGeom prst="rect">
            <a:avLst/>
          </a:prstGeom>
          <a:noFill/>
        </p:spPr>
        <p:txBody>
          <a:bodyPr wrap="square" rtlCol="0">
            <a:spAutoFit/>
          </a:bodyPr>
          <a:lstStyle/>
          <a:p>
            <a:r>
              <a:rPr lang="en-US" sz="3200" b="1" baseline="30000" dirty="0" smtClean="0"/>
              <a:t>11</a:t>
            </a:r>
            <a:r>
              <a:rPr lang="en-US" sz="3200" b="1" dirty="0" smtClean="0"/>
              <a:t> </a:t>
            </a:r>
            <a:r>
              <a:rPr lang="en-US" sz="3200" b="1" dirty="0"/>
              <a:t>Therefore remember that at one time you Gentiles in the flesh, called “the </a:t>
            </a:r>
            <a:r>
              <a:rPr lang="en-US" sz="3200" b="1" dirty="0" err="1"/>
              <a:t>uncircumcision</a:t>
            </a:r>
            <a:r>
              <a:rPr lang="en-US" sz="3200" b="1" dirty="0"/>
              <a:t>” by what is called the circumcision, which is made in the flesh by hands— </a:t>
            </a:r>
            <a:r>
              <a:rPr lang="en-US" sz="3200" b="1" baseline="30000" dirty="0"/>
              <a:t>12</a:t>
            </a:r>
            <a:r>
              <a:rPr lang="en-US" sz="3200" b="1" dirty="0"/>
              <a:t> remember that you were at that time separated from Christ, alienated from the commonwealth of Israel and strangers to the covenants of promise, having no hope and without God in the world. </a:t>
            </a:r>
          </a:p>
          <a:p>
            <a:endParaRPr lang="en-US" dirty="0"/>
          </a:p>
        </p:txBody>
      </p:sp>
    </p:spTree>
    <p:extLst>
      <p:ext uri="{BB962C8B-B14F-4D97-AF65-F5344CB8AC3E}">
        <p14:creationId xmlns:p14="http://schemas.microsoft.com/office/powerpoint/2010/main" val="2738516207"/>
      </p:ext>
    </p:extLst>
  </p:cSld>
  <p:clrMapOvr>
    <a:masterClrMapping/>
  </p:clrMapOvr>
  <p:transition xmlns:p14="http://schemas.microsoft.com/office/powerpoint/2010/main">
    <p:wipe dir="r"/>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0590242"/>
      </p:ext>
    </p:extLst>
  </p:cSld>
  <p:clrMapOvr>
    <a:masterClrMapping/>
  </p:clrMapOvr>
  <p:transition xmlns:p14="http://schemas.microsoft.com/office/powerpoint/2010/main">
    <p:wipe dir="r"/>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descr="pligh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64718282"/>
      </p:ext>
    </p:extLst>
  </p:cSld>
  <p:clrMapOvr>
    <a:masterClrMapping/>
  </p:clrMapOvr>
  <p:transition xmlns:p14="http://schemas.microsoft.com/office/powerpoint/2010/mai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Sinner is </a:t>
            </a:r>
            <a:r>
              <a:rPr lang="en-US" dirty="0" err="1" smtClean="0"/>
              <a:t>Christless</a:t>
            </a:r>
            <a:endParaRPr lang="en-US" dirty="0"/>
          </a:p>
        </p:txBody>
      </p:sp>
      <p:sp>
        <p:nvSpPr>
          <p:cNvPr id="3" name="Content Placeholder 2"/>
          <p:cNvSpPr>
            <a:spLocks noGrp="1"/>
          </p:cNvSpPr>
          <p:nvPr>
            <p:ph idx="1"/>
          </p:nvPr>
        </p:nvSpPr>
        <p:spPr/>
        <p:txBody>
          <a:bodyPr/>
          <a:lstStyle/>
          <a:p>
            <a:r>
              <a:rPr lang="en-US" dirty="0" smtClean="0"/>
              <a:t>Ephesians 1:3</a:t>
            </a:r>
          </a:p>
          <a:p>
            <a:r>
              <a:rPr lang="en-US" dirty="0" smtClean="0"/>
              <a:t>Matthew 1:21</a:t>
            </a:r>
          </a:p>
          <a:p>
            <a:r>
              <a:rPr lang="en-US" dirty="0" smtClean="0"/>
              <a:t>Luke 19:9–10</a:t>
            </a:r>
          </a:p>
          <a:p>
            <a:r>
              <a:rPr lang="en-US" dirty="0" smtClean="0"/>
              <a:t>Acts 4:8–12</a:t>
            </a:r>
          </a:p>
          <a:p>
            <a:r>
              <a:rPr lang="en-US" dirty="0" smtClean="0"/>
              <a:t>1 John 1:5–7</a:t>
            </a:r>
            <a:endParaRPr lang="en-US" dirty="0"/>
          </a:p>
        </p:txBody>
      </p:sp>
    </p:spTree>
    <p:extLst>
      <p:ext uri="{BB962C8B-B14F-4D97-AF65-F5344CB8AC3E}">
        <p14:creationId xmlns:p14="http://schemas.microsoft.com/office/powerpoint/2010/main" val="1065714687"/>
      </p:ext>
    </p:extLst>
  </p:cSld>
  <p:clrMapOvr>
    <a:masterClrMapping/>
  </p:clrMapOvr>
  <p:transition xmlns:p14="http://schemas.microsoft.com/office/powerpoint/2010/mai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Sinner is a Stranger.</a:t>
            </a:r>
            <a:endParaRPr lang="en-US" dirty="0"/>
          </a:p>
        </p:txBody>
      </p:sp>
      <p:sp>
        <p:nvSpPr>
          <p:cNvPr id="3" name="Content Placeholder 2"/>
          <p:cNvSpPr>
            <a:spLocks noGrp="1"/>
          </p:cNvSpPr>
          <p:nvPr>
            <p:ph idx="1"/>
          </p:nvPr>
        </p:nvSpPr>
        <p:spPr/>
        <p:txBody>
          <a:bodyPr/>
          <a:lstStyle/>
          <a:p>
            <a:r>
              <a:rPr lang="en-US" dirty="0" smtClean="0"/>
              <a:t>Romans 9:3–5</a:t>
            </a:r>
          </a:p>
          <a:p>
            <a:r>
              <a:rPr lang="en-US" dirty="0" smtClean="0"/>
              <a:t>2 Corinthians 6:14</a:t>
            </a:r>
          </a:p>
          <a:p>
            <a:r>
              <a:rPr lang="en-US" dirty="0" smtClean="0"/>
              <a:t>1 Corinthians 5:3–5</a:t>
            </a:r>
            <a:endParaRPr lang="en-US" dirty="0"/>
          </a:p>
        </p:txBody>
      </p:sp>
    </p:spTree>
    <p:extLst>
      <p:ext uri="{BB962C8B-B14F-4D97-AF65-F5344CB8AC3E}">
        <p14:creationId xmlns:p14="http://schemas.microsoft.com/office/powerpoint/2010/main" val="1712042060"/>
      </p:ext>
    </p:extLst>
  </p:cSld>
  <p:clrMapOvr>
    <a:masterClrMapping/>
  </p:clrMapOvr>
  <p:transition xmlns:p14="http://schemas.microsoft.com/office/powerpoint/2010/mai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Sinner is Hopeless</a:t>
            </a:r>
            <a:endParaRPr lang="en-US" dirty="0"/>
          </a:p>
        </p:txBody>
      </p:sp>
      <p:sp>
        <p:nvSpPr>
          <p:cNvPr id="3" name="Content Placeholder 2"/>
          <p:cNvSpPr>
            <a:spLocks noGrp="1"/>
          </p:cNvSpPr>
          <p:nvPr>
            <p:ph idx="1"/>
          </p:nvPr>
        </p:nvSpPr>
        <p:spPr/>
        <p:txBody>
          <a:bodyPr/>
          <a:lstStyle/>
          <a:p>
            <a:r>
              <a:rPr lang="en-US" dirty="0" smtClean="0"/>
              <a:t>Acts 24:14–15</a:t>
            </a:r>
          </a:p>
          <a:p>
            <a:r>
              <a:rPr lang="en-US" dirty="0" smtClean="0"/>
              <a:t>1 Corinthians 15:51–53</a:t>
            </a:r>
          </a:p>
          <a:p>
            <a:r>
              <a:rPr lang="en-US" dirty="0" smtClean="0"/>
              <a:t>Colossians 1:3–5</a:t>
            </a:r>
          </a:p>
          <a:p>
            <a:r>
              <a:rPr lang="en-US" dirty="0" smtClean="0"/>
              <a:t>Philippians 3:12–14</a:t>
            </a:r>
          </a:p>
          <a:p>
            <a:r>
              <a:rPr lang="en-US" dirty="0" smtClean="0"/>
              <a:t>1 Thessalonians 4:13</a:t>
            </a:r>
            <a:endParaRPr lang="en-US" dirty="0"/>
          </a:p>
        </p:txBody>
      </p:sp>
    </p:spTree>
    <p:extLst>
      <p:ext uri="{BB962C8B-B14F-4D97-AF65-F5344CB8AC3E}">
        <p14:creationId xmlns:p14="http://schemas.microsoft.com/office/powerpoint/2010/main" val="446371782"/>
      </p:ext>
    </p:extLst>
  </p:cSld>
  <p:clrMapOvr>
    <a:masterClrMapping/>
  </p:clrMapOvr>
  <p:transition xmlns:p14="http://schemas.microsoft.com/office/powerpoint/2010/mai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Sinner is Godless</a:t>
            </a:r>
            <a:endParaRPr lang="en-US" dirty="0"/>
          </a:p>
        </p:txBody>
      </p:sp>
      <p:sp>
        <p:nvSpPr>
          <p:cNvPr id="3" name="Content Placeholder 2"/>
          <p:cNvSpPr>
            <a:spLocks noGrp="1"/>
          </p:cNvSpPr>
          <p:nvPr>
            <p:ph idx="1"/>
          </p:nvPr>
        </p:nvSpPr>
        <p:spPr/>
        <p:txBody>
          <a:bodyPr/>
          <a:lstStyle/>
          <a:p>
            <a:r>
              <a:rPr lang="en-US" dirty="0" smtClean="0"/>
              <a:t>Isaiah 59:1–2</a:t>
            </a:r>
          </a:p>
          <a:p>
            <a:r>
              <a:rPr lang="en-US" dirty="0" smtClean="0"/>
              <a:t>John 15:1–6</a:t>
            </a:r>
            <a:endParaRPr lang="en-US" dirty="0"/>
          </a:p>
        </p:txBody>
      </p:sp>
    </p:spTree>
    <p:extLst>
      <p:ext uri="{BB962C8B-B14F-4D97-AF65-F5344CB8AC3E}">
        <p14:creationId xmlns:p14="http://schemas.microsoft.com/office/powerpoint/2010/main" val="2483714478"/>
      </p:ext>
    </p:extLst>
  </p:cSld>
  <p:clrMapOvr>
    <a:masterClrMapping/>
  </p:clrMapOvr>
  <p:transition xmlns:p14="http://schemas.microsoft.com/office/powerpoint/2010/main">
    <p:wipe dir="r"/>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52215133"/>
      </p:ext>
    </p:extLst>
  </p:cSld>
  <p:clrMapOvr>
    <a:masterClrMapping/>
  </p:clrMapOvr>
  <p:transition xmlns:p14="http://schemas.microsoft.com/office/powerpoint/2010/main">
    <p:wipe dir="r"/>
  </p:transition>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52</TotalTime>
  <Words>181</Words>
  <Application>Microsoft Macintosh PowerPoint</Application>
  <PresentationFormat>On-screen Show (4:3)</PresentationFormat>
  <Paragraphs>21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 Black </vt:lpstr>
      <vt:lpstr>Ephesians 2:11–12</vt:lpstr>
      <vt:lpstr>PowerPoint Presentation</vt:lpstr>
      <vt:lpstr>PowerPoint Presentation</vt:lpstr>
      <vt:lpstr>The Sinner is Christless</vt:lpstr>
      <vt:lpstr>The Sinner is a Stranger.</vt:lpstr>
      <vt:lpstr>The Sinner is Hopeless</vt:lpstr>
      <vt:lpstr>The Sinner is Godless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TERRY  FRANCIS</dc:creator>
  <cp:lastModifiedBy>TERRY  FRANCIS</cp:lastModifiedBy>
  <cp:revision>2</cp:revision>
  <dcterms:created xsi:type="dcterms:W3CDTF">2015-12-13T11:46:00Z</dcterms:created>
  <dcterms:modified xsi:type="dcterms:W3CDTF">2015-12-13T12:38:59Z</dcterms:modified>
</cp:coreProperties>
</file>