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 snapToObjects="1">
      <p:cViewPr varScale="1">
        <p:scale>
          <a:sx n="54" d="100"/>
          <a:sy n="54" d="100"/>
        </p:scale>
        <p:origin x="-120" y="-9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1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0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0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neric_content_b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t="7938"/>
          <a:stretch/>
        </p:blipFill>
        <p:spPr>
          <a:xfrm>
            <a:off x="0" y="-45839"/>
            <a:ext cx="9160493" cy="69533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841E3-CD46-9747-AD94-FA439F692CFF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0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956"/>
          </a:xfrm>
        </p:spPr>
        <p:txBody>
          <a:bodyPr/>
          <a:lstStyle/>
          <a:p>
            <a:r>
              <a:rPr lang="en-US" dirty="0" smtClean="0"/>
              <a:t>Ephesians </a:t>
            </a:r>
            <a:r>
              <a:rPr lang="en-US" dirty="0" smtClean="0"/>
              <a:t>6:18–20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24348"/>
            <a:ext cx="8447716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18</a:t>
            </a:r>
            <a:r>
              <a:rPr lang="en-US" sz="3600" b="1" dirty="0" smtClean="0"/>
              <a:t> </a:t>
            </a:r>
            <a:r>
              <a:rPr lang="en-US" sz="3600" b="1" dirty="0"/>
              <a:t>praying at all times in the Spirit, with all prayer and supplication. To that end keep alert with all perseverance, making supplication for all the saints, </a:t>
            </a:r>
            <a:r>
              <a:rPr lang="en-US" sz="3600" b="1" baseline="30000" dirty="0"/>
              <a:t>19</a:t>
            </a:r>
            <a:r>
              <a:rPr lang="en-US" sz="3600" b="1" dirty="0"/>
              <a:t> and also for me, that words may be given to me in opening my mouth boldly to proclaim the mystery of the gospel, </a:t>
            </a:r>
            <a:r>
              <a:rPr lang="en-US" sz="3600" b="1" baseline="30000" dirty="0"/>
              <a:t>20</a:t>
            </a:r>
            <a:r>
              <a:rPr lang="en-US" sz="3600" b="1" dirty="0"/>
              <a:t> for which I am an ambassador in chains, that I may declare it boldly, as I ought to speak. </a:t>
            </a:r>
          </a:p>
        </p:txBody>
      </p:sp>
    </p:spTree>
    <p:extLst>
      <p:ext uri="{BB962C8B-B14F-4D97-AF65-F5344CB8AC3E}">
        <p14:creationId xmlns:p14="http://schemas.microsoft.com/office/powerpoint/2010/main" val="281070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60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phesians 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1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 yourselves to one another.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began in chapter 5. </a:t>
            </a:r>
          </a:p>
          <a:p>
            <a:pPr lvl="1"/>
            <a:r>
              <a:rPr lang="en-US" dirty="0" smtClean="0"/>
              <a:t>Ephesians 5:21</a:t>
            </a:r>
          </a:p>
          <a:p>
            <a:pPr lvl="1"/>
            <a:r>
              <a:rPr lang="en-US" dirty="0" smtClean="0"/>
              <a:t>Ephesians 5:22–33</a:t>
            </a:r>
          </a:p>
          <a:p>
            <a:r>
              <a:rPr lang="en-US" dirty="0" smtClean="0"/>
              <a:t>The parent/child relationship.</a:t>
            </a:r>
          </a:p>
          <a:p>
            <a:pPr lvl="1"/>
            <a:r>
              <a:rPr lang="en-US" dirty="0" smtClean="0"/>
              <a:t>Ephesians 6:1–4</a:t>
            </a:r>
          </a:p>
          <a:p>
            <a:r>
              <a:rPr lang="en-US" dirty="0" smtClean="0"/>
              <a:t>The slave/master relationship.</a:t>
            </a:r>
          </a:p>
          <a:p>
            <a:pPr lvl="1"/>
            <a:r>
              <a:rPr lang="en-US" dirty="0" smtClean="0"/>
              <a:t>Ephesians 6:5–9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8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</a:t>
            </a:r>
            <a:r>
              <a:rPr lang="en-US" dirty="0" smtClean="0"/>
              <a:t>t on the armor of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exhortation to be strengthened. </a:t>
            </a:r>
          </a:p>
          <a:p>
            <a:pPr lvl="1"/>
            <a:r>
              <a:rPr lang="en-US" dirty="0" smtClean="0"/>
              <a:t>Ephesians 6:10–13</a:t>
            </a:r>
          </a:p>
          <a:p>
            <a:r>
              <a:rPr lang="en-US" dirty="0" smtClean="0"/>
              <a:t>The armor of God. </a:t>
            </a:r>
          </a:p>
          <a:p>
            <a:pPr lvl="1"/>
            <a:r>
              <a:rPr lang="en-US" dirty="0" smtClean="0"/>
              <a:t>Ephesians 6:14–17</a:t>
            </a:r>
          </a:p>
          <a:p>
            <a:r>
              <a:rPr lang="en-US" dirty="0" smtClean="0"/>
              <a:t>The exhortation to pray. </a:t>
            </a:r>
          </a:p>
          <a:p>
            <a:pPr lvl="1"/>
            <a:r>
              <a:rPr lang="en-US" dirty="0" smtClean="0"/>
              <a:t>Ephesians 6:18–20</a:t>
            </a:r>
          </a:p>
        </p:txBody>
      </p:sp>
    </p:spTree>
    <p:extLst>
      <p:ext uri="{BB962C8B-B14F-4D97-AF65-F5344CB8AC3E}">
        <p14:creationId xmlns:p14="http://schemas.microsoft.com/office/powerpoint/2010/main" val="164617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has a plan for life.</a:t>
            </a:r>
          </a:p>
          <a:p>
            <a:r>
              <a:rPr lang="en-US" dirty="0" smtClean="0"/>
              <a:t>Obedience is important.</a:t>
            </a:r>
          </a:p>
          <a:p>
            <a:r>
              <a:rPr lang="en-US" dirty="0" smtClean="0"/>
              <a:t>Our behavior at work matters.</a:t>
            </a:r>
          </a:p>
          <a:p>
            <a:r>
              <a:rPr lang="en-US" dirty="0" smtClean="0"/>
              <a:t>We are in a brutal fight to the spiritual death. </a:t>
            </a:r>
          </a:p>
          <a:p>
            <a:r>
              <a:rPr lang="en-US" dirty="0" smtClean="0"/>
              <a:t>Choose the right armor. </a:t>
            </a:r>
          </a:p>
          <a:p>
            <a:r>
              <a:rPr lang="en-US" dirty="0" smtClean="0"/>
              <a:t>Prayer is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216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Ephesians 6:18–20</vt:lpstr>
      <vt:lpstr>PowerPoint Presentation</vt:lpstr>
      <vt:lpstr>PowerPoint Presentation</vt:lpstr>
      <vt:lpstr>Subject yourselves to one another.</vt:lpstr>
      <vt:lpstr>Put on the armor of God.</vt:lpstr>
      <vt:lpstr>What do we learn?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1:15–17</dc:title>
  <dc:creator>TERRY  FRANCIS</dc:creator>
  <cp:lastModifiedBy>TERRY  FRANCIS</cp:lastModifiedBy>
  <cp:revision>16</cp:revision>
  <dcterms:created xsi:type="dcterms:W3CDTF">2015-07-12T11:05:21Z</dcterms:created>
  <dcterms:modified xsi:type="dcterms:W3CDTF">2015-12-13T12:39:04Z</dcterms:modified>
</cp:coreProperties>
</file>