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03" autoAdjust="0"/>
  </p:normalViewPr>
  <p:slideViewPr>
    <p:cSldViewPr snapToGrid="0" snapToObjects="1">
      <p:cViewPr>
        <p:scale>
          <a:sx n="72" d="100"/>
          <a:sy n="72" d="100"/>
        </p:scale>
        <p:origin x="-126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arthly_Kings_std_cb.jpg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Chronicles 34:1–2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719340"/>
            <a:ext cx="8229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3200" b="1" baseline="30000" dirty="0" smtClean="0"/>
              <a:t>1</a:t>
            </a:r>
            <a:r>
              <a:rPr lang="en-US" sz="3200" b="1" dirty="0" smtClean="0"/>
              <a:t> </a:t>
            </a:r>
            <a:r>
              <a:rPr lang="en-US" sz="3200" b="1" dirty="0"/>
              <a:t>Josiah was eight years old when he began to reign, and he reigned thirty-one years in Jerusalem. </a:t>
            </a:r>
            <a:r>
              <a:rPr lang="en-US" sz="3200" b="1" baseline="30000" dirty="0"/>
              <a:t>2</a:t>
            </a:r>
            <a:r>
              <a:rPr lang="en-US" sz="3200" b="1" dirty="0"/>
              <a:t> And he did what was right in the eyes of the </a:t>
            </a:r>
            <a:r>
              <a:rPr lang="en-US" sz="3200" b="1" cap="small" dirty="0"/>
              <a:t>Lord</a:t>
            </a:r>
            <a:r>
              <a:rPr lang="en-US" sz="3200" b="1" dirty="0"/>
              <a:t>, and walked in the ways of David his father; and he did not turn aside to the right hand or to the left</a:t>
            </a:r>
            <a:r>
              <a:rPr lang="en-US" sz="3200" b="1" dirty="0" smtClean="0"/>
              <a:t>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704337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4614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EATNESS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499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Greatness isn’t determined by age.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Chronicles 34:1</a:t>
            </a:r>
          </a:p>
          <a:p>
            <a:r>
              <a:rPr lang="en-US" dirty="0" smtClean="0"/>
              <a:t>2 Chronicles 34:3–7</a:t>
            </a:r>
          </a:p>
          <a:p>
            <a:r>
              <a:rPr lang="en-US" dirty="0" smtClean="0"/>
              <a:t>1 Timothy 4:12</a:t>
            </a:r>
          </a:p>
          <a:p>
            <a:r>
              <a:rPr lang="en-US" dirty="0" smtClean="0"/>
              <a:t>Philippians 1:21</a:t>
            </a:r>
          </a:p>
          <a:p>
            <a:r>
              <a:rPr lang="en-US" dirty="0" smtClean="0"/>
              <a:t>Titus 2:1–8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161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Greatness is determined by courage.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Chronicles 33:1–6</a:t>
            </a:r>
          </a:p>
          <a:p>
            <a:r>
              <a:rPr lang="en-US" dirty="0" smtClean="0"/>
              <a:t>2 Chronicles 34:4, 7</a:t>
            </a:r>
          </a:p>
          <a:p>
            <a:r>
              <a:rPr lang="en-US" dirty="0" smtClean="0"/>
              <a:t>2 Chronicles 34:5</a:t>
            </a:r>
          </a:p>
          <a:p>
            <a:r>
              <a:rPr lang="en-US" dirty="0" smtClean="0"/>
              <a:t>1 Corinthians 16:13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39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Greatness is built on God’s word.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Chronicles 34:14–21</a:t>
            </a:r>
          </a:p>
          <a:p>
            <a:r>
              <a:rPr lang="en-US" dirty="0" smtClean="0"/>
              <a:t>2 Chronicles 34:31–33</a:t>
            </a:r>
          </a:p>
          <a:p>
            <a:r>
              <a:rPr lang="en-US" dirty="0" smtClean="0"/>
              <a:t>Genesis 2:24</a:t>
            </a:r>
          </a:p>
          <a:p>
            <a:r>
              <a:rPr lang="en-US" dirty="0" smtClean="0"/>
              <a:t>Leviticus 18:22</a:t>
            </a:r>
          </a:p>
          <a:p>
            <a:r>
              <a:rPr lang="en-US" dirty="0" smtClean="0"/>
              <a:t>Proverbs 6:16–19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348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1829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15</TotalTime>
  <Words>120</Words>
  <Application>Microsoft Office PowerPoint</Application>
  <PresentationFormat>On-screen Show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 Black </vt:lpstr>
      <vt:lpstr>2 Chronicles 34:1–2</vt:lpstr>
      <vt:lpstr>PowerPoint Presentation</vt:lpstr>
      <vt:lpstr>PowerPoint Presentation</vt:lpstr>
      <vt:lpstr>Greatness isn’t determined by age.</vt:lpstr>
      <vt:lpstr>Greatness is determined by courage.</vt:lpstr>
      <vt:lpstr>Greatness is built on God’s word.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 Chronicles 34:1–2</dc:title>
  <dc:creator>TERRY  FRANCIS</dc:creator>
  <cp:lastModifiedBy>Owner</cp:lastModifiedBy>
  <cp:revision>2</cp:revision>
  <dcterms:created xsi:type="dcterms:W3CDTF">2015-11-15T12:43:47Z</dcterms:created>
  <dcterms:modified xsi:type="dcterms:W3CDTF">2015-11-15T14:36:17Z</dcterms:modified>
</cp:coreProperties>
</file>