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5" r:id="rId2"/>
    <p:sldId id="268" r:id="rId3"/>
    <p:sldId id="269" r:id="rId4"/>
    <p:sldId id="270" r:id="rId5"/>
    <p:sldId id="271" r:id="rId6"/>
    <p:sldId id="257" r:id="rId7"/>
    <p:sldId id="258" r:id="rId8"/>
    <p:sldId id="259" r:id="rId9"/>
    <p:sldId id="273" r:id="rId10"/>
    <p:sldId id="260" r:id="rId11"/>
    <p:sldId id="274" r:id="rId12"/>
    <p:sldId id="267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84" y="60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eaning of life_std_t_n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A0B4-C78C-884C-A2FF-13E088C58A12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B835-103E-2C40-A656-F3083BF30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98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A0B4-C78C-884C-A2FF-13E088C58A12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B835-103E-2C40-A656-F3083BF30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669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A0B4-C78C-884C-A2FF-13E088C58A12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B835-103E-2C40-A656-F3083BF30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61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A0B4-C78C-884C-A2FF-13E088C58A12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B835-103E-2C40-A656-F3083BF30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83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eaning of life_std_c_n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A0B4-C78C-884C-A2FF-13E088C58A12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B835-103E-2C40-A656-F3083BF30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2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A0B4-C78C-884C-A2FF-13E088C58A12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B835-103E-2C40-A656-F3083BF30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87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A0B4-C78C-884C-A2FF-13E088C58A12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B835-103E-2C40-A656-F3083BF30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19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A0B4-C78C-884C-A2FF-13E088C58A12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B835-103E-2C40-A656-F3083BF30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166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A0B4-C78C-884C-A2FF-13E088C58A12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B835-103E-2C40-A656-F3083BF30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372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A0B4-C78C-884C-A2FF-13E088C58A12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B835-103E-2C40-A656-F3083BF30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698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A0B4-C78C-884C-A2FF-13E088C58A12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BB835-103E-2C40-A656-F3083BF30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530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4A0B4-C78C-884C-A2FF-13E088C58A12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BB835-103E-2C40-A656-F3083BF30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270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7098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17402"/>
            <a:ext cx="5338413" cy="136207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  <a:latin typeface="Book Antiqua" panose="02040602050305030304" pitchFamily="18" charset="0"/>
                <a:cs typeface="Avenir Light"/>
              </a:rPr>
              <a:t>HOW SHOULD</a:t>
            </a:r>
            <a:endParaRPr lang="en-US" sz="6000" dirty="0">
              <a:solidFill>
                <a:srgbClr val="FFFFFF"/>
              </a:solidFill>
              <a:latin typeface="Book Antiqua" panose="02040602050305030304" pitchFamily="18" charset="0"/>
              <a:cs typeface="Avenir Light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42123" y="1880155"/>
            <a:ext cx="3876143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>
                <a:solidFill>
                  <a:srgbClr val="FFFFFF"/>
                </a:solidFill>
                <a:latin typeface="Book Antiqua" panose="02040602050305030304" pitchFamily="18" charset="0"/>
                <a:cs typeface="Avenir Light"/>
              </a:rPr>
              <a:t>VIEW THE </a:t>
            </a:r>
            <a:endParaRPr lang="en-US" sz="5400" dirty="0">
              <a:solidFill>
                <a:srgbClr val="FFFFFF"/>
              </a:solidFill>
              <a:latin typeface="Book Antiqua" panose="02040602050305030304" pitchFamily="18" charset="0"/>
              <a:cs typeface="Avenir Ligh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64592" y="1066681"/>
            <a:ext cx="7474098" cy="172017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300" dirty="0" smtClean="0">
                <a:solidFill>
                  <a:srgbClr val="FFFFFF"/>
                </a:solidFill>
                <a:latin typeface="Book Antiqua" panose="02040602050305030304" pitchFamily="18" charset="0"/>
                <a:cs typeface="Avenir Light"/>
              </a:rPr>
              <a:t>CHRISTIANS</a:t>
            </a:r>
            <a:endParaRPr lang="en-US" sz="9600" dirty="0">
              <a:solidFill>
                <a:srgbClr val="FFFFFF"/>
              </a:solidFill>
              <a:latin typeface="Book Antiqua" panose="02040602050305030304" pitchFamily="18" charset="0"/>
              <a:cs typeface="Avenir Ligh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30531" y="2241333"/>
            <a:ext cx="8417657" cy="25168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3800" dirty="0" smtClean="0">
                <a:solidFill>
                  <a:srgbClr val="FFFFFF"/>
                </a:solidFill>
                <a:latin typeface="Book Antiqua" panose="02040602050305030304" pitchFamily="18" charset="0"/>
                <a:cs typeface="Avenir Light"/>
              </a:rPr>
              <a:t>WORLD?</a:t>
            </a:r>
            <a:endParaRPr lang="en-US" sz="16600" dirty="0">
              <a:solidFill>
                <a:srgbClr val="FFFFFF"/>
              </a:solidFill>
              <a:latin typeface="Book Antiqua" panose="02040602050305030304" pitchFamily="18" charset="0"/>
              <a:cs typeface="Avenir Light"/>
            </a:endParaRPr>
          </a:p>
        </p:txBody>
      </p:sp>
    </p:spTree>
    <p:extLst>
      <p:ext uri="{BB962C8B-B14F-4D97-AF65-F5344CB8AC3E}">
        <p14:creationId xmlns:p14="http://schemas.microsoft.com/office/powerpoint/2010/main" val="283879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7483" y="1490440"/>
            <a:ext cx="7398714" cy="1645548"/>
          </a:xfrm>
        </p:spPr>
        <p:txBody>
          <a:bodyPr>
            <a:normAutofit fontScale="90000"/>
          </a:bodyPr>
          <a:lstStyle/>
          <a:p>
            <a:r>
              <a:rPr lang="en-US" sz="9600" dirty="0" smtClean="0">
                <a:solidFill>
                  <a:srgbClr val="FFFFFF"/>
                </a:solidFill>
                <a:latin typeface="Book Antiqua" panose="02040602050305030304" pitchFamily="18" charset="0"/>
                <a:cs typeface="Avenir Light"/>
              </a:rPr>
              <a:t>L  </a:t>
            </a:r>
            <a:r>
              <a:rPr lang="en-US" sz="9600" dirty="0" err="1" smtClean="0">
                <a:solidFill>
                  <a:srgbClr val="FFFFFF"/>
                </a:solidFill>
                <a:latin typeface="Book Antiqua" panose="02040602050305030304" pitchFamily="18" charset="0"/>
                <a:cs typeface="Avenir Light"/>
              </a:rPr>
              <a:t>ghtn</a:t>
            </a:r>
            <a:r>
              <a:rPr lang="en-US" sz="9600" dirty="0" smtClean="0">
                <a:solidFill>
                  <a:srgbClr val="FFFFFF"/>
                </a:solidFill>
                <a:latin typeface="Book Antiqua" panose="02040602050305030304" pitchFamily="18" charset="0"/>
                <a:cs typeface="Avenir Light"/>
              </a:rPr>
              <a:t> </a:t>
            </a:r>
            <a:r>
              <a:rPr lang="en-US" sz="9600" dirty="0" err="1" smtClean="0">
                <a:solidFill>
                  <a:srgbClr val="FFFFFF"/>
                </a:solidFill>
                <a:latin typeface="Book Antiqua" panose="02040602050305030304" pitchFamily="18" charset="0"/>
                <a:cs typeface="Avenir Light"/>
              </a:rPr>
              <a:t>ng</a:t>
            </a:r>
            <a:endParaRPr lang="en-US" sz="3200" dirty="0">
              <a:solidFill>
                <a:srgbClr val="FFFFFF"/>
              </a:solidFill>
              <a:latin typeface="Book Antiqua" panose="02040602050305030304" pitchFamily="18" charset="0"/>
              <a:cs typeface="Avenir Ligh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8171" y="1409811"/>
            <a:ext cx="812998" cy="278351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47929" flipH="1">
            <a:off x="5667826" y="1628157"/>
            <a:ext cx="447218" cy="1515017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125796" y="2708093"/>
            <a:ext cx="3910107" cy="124324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dirty="0" smtClean="0">
                <a:solidFill>
                  <a:srgbClr val="FFFFFF"/>
                </a:solidFill>
                <a:latin typeface="Book Antiqua" panose="02040602050305030304" pitchFamily="18" charset="0"/>
                <a:cs typeface="Avenir Light"/>
              </a:rPr>
              <a:t>Round</a:t>
            </a:r>
            <a:endParaRPr lang="en-US" sz="3200" dirty="0">
              <a:solidFill>
                <a:srgbClr val="FFFFFF"/>
              </a:solidFill>
              <a:latin typeface="Book Antiqua" panose="02040602050305030304" pitchFamily="18" charset="0"/>
              <a:cs typeface="Avenir Light"/>
            </a:endParaRPr>
          </a:p>
        </p:txBody>
      </p:sp>
    </p:spTree>
    <p:extLst>
      <p:ext uri="{BB962C8B-B14F-4D97-AF65-F5344CB8AC3E}">
        <p14:creationId xmlns:p14="http://schemas.microsoft.com/office/powerpoint/2010/main" val="105620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25115"/>
            <a:ext cx="7772400" cy="53566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FF"/>
                </a:solidFill>
              </a:rPr>
              <a:t>THANKS AGAIN FOR COMING! </a:t>
            </a:r>
            <a:br>
              <a:rPr lang="en-US" sz="4800" dirty="0" smtClean="0">
                <a:solidFill>
                  <a:srgbClr val="FFFFFF"/>
                </a:solidFill>
              </a:rPr>
            </a:br>
            <a:r>
              <a:rPr lang="en-US" sz="4800" dirty="0" smtClean="0">
                <a:solidFill>
                  <a:srgbClr val="FFFFFF"/>
                </a:solidFill>
              </a:rPr>
              <a:t/>
            </a:r>
            <a:br>
              <a:rPr lang="en-US" sz="4800" dirty="0" smtClean="0">
                <a:solidFill>
                  <a:srgbClr val="FFFFFF"/>
                </a:solidFill>
              </a:rPr>
            </a:br>
            <a:r>
              <a:rPr lang="en-US" sz="3600" dirty="0" smtClean="0">
                <a:solidFill>
                  <a:srgbClr val="FFFFFF"/>
                </a:solidFill>
              </a:rPr>
              <a:t>YOU ARE INVITED TO STICK AROUND FOR BIBLE CLASSES AND WORSHIP. </a:t>
            </a:r>
            <a:endParaRPr lang="en-US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019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5233" y="2130425"/>
            <a:ext cx="4546199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7200" b="1" cap="small" dirty="0" smtClean="0">
                <a:solidFill>
                  <a:srgbClr val="FFFFFF"/>
                </a:solidFill>
                <a:latin typeface="Book Antiqua" panose="02040602050305030304" pitchFamily="18" charset="0"/>
                <a:cs typeface="Avenir Light"/>
              </a:rPr>
              <a:t>Questions</a:t>
            </a:r>
            <a:endParaRPr lang="en-US" sz="7200" b="1" cap="small" dirty="0">
              <a:solidFill>
                <a:srgbClr val="FFFFFF"/>
              </a:solidFill>
              <a:latin typeface="Book Antiqua" panose="02040602050305030304" pitchFamily="18" charset="0"/>
              <a:cs typeface="Avenir Ligh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4685722"/>
            <a:ext cx="4205632" cy="19796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8000" cap="small" dirty="0">
              <a:solidFill>
                <a:srgbClr val="FFFFFF"/>
              </a:solidFill>
              <a:latin typeface="Myriad Pro"/>
              <a:cs typeface="Myriad Pro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91515" y="2944610"/>
            <a:ext cx="359420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9600" cap="small" dirty="0" smtClean="0">
                <a:solidFill>
                  <a:srgbClr val="FFFFFF"/>
                </a:solidFill>
                <a:latin typeface="Book Antiqua" panose="02040602050305030304" pitchFamily="18" charset="0"/>
                <a:cs typeface="Avenir Heavy"/>
              </a:rPr>
              <a:t>NEED</a:t>
            </a:r>
            <a:endParaRPr lang="en-US" sz="7200" cap="small" dirty="0">
              <a:solidFill>
                <a:srgbClr val="FFFFFF"/>
              </a:solidFill>
              <a:latin typeface="Book Antiqua" panose="02040602050305030304" pitchFamily="18" charset="0"/>
              <a:cs typeface="Avenir Heavy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047214" y="4768078"/>
            <a:ext cx="420563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7200" b="1" cap="small" dirty="0" smtClean="0">
                <a:solidFill>
                  <a:srgbClr val="FFFFFF"/>
                </a:solidFill>
                <a:latin typeface="Book Antiqua" panose="02040602050305030304" pitchFamily="18" charset="0"/>
                <a:cs typeface="Avenir Light"/>
              </a:rPr>
              <a:t>Answers</a:t>
            </a:r>
            <a:endParaRPr lang="en-US" sz="7200" b="1" cap="small" dirty="0">
              <a:solidFill>
                <a:srgbClr val="FFFFFF"/>
              </a:solidFill>
              <a:latin typeface="Book Antiqua" panose="02040602050305030304" pitchFamily="18" charset="0"/>
              <a:cs typeface="Avenir Ligh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145181" y="4010055"/>
            <a:ext cx="359420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9600" cap="small" dirty="0" smtClean="0">
                <a:solidFill>
                  <a:srgbClr val="FFFFFF"/>
                </a:solidFill>
                <a:latin typeface="Book Antiqua" panose="02040602050305030304" pitchFamily="18" charset="0"/>
                <a:cs typeface="Avenir Heavy"/>
              </a:rPr>
              <a:t>BIBLE</a:t>
            </a:r>
            <a:endParaRPr lang="en-US" sz="7200" cap="small" dirty="0">
              <a:solidFill>
                <a:srgbClr val="FFFFFF"/>
              </a:solidFill>
              <a:latin typeface="Book Antiqua" panose="02040602050305030304" pitchFamily="18" charset="0"/>
              <a:cs typeface="Avenir Heavy"/>
            </a:endParaRPr>
          </a:p>
        </p:txBody>
      </p:sp>
    </p:spTree>
    <p:extLst>
      <p:ext uri="{BB962C8B-B14F-4D97-AF65-F5344CB8AC3E}">
        <p14:creationId xmlns:p14="http://schemas.microsoft.com/office/powerpoint/2010/main" val="401478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5233" y="2130425"/>
            <a:ext cx="4546199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7200" b="1" cap="small" dirty="0" smtClean="0">
                <a:solidFill>
                  <a:srgbClr val="FFFFFF"/>
                </a:solidFill>
                <a:latin typeface="Book Antiqua" panose="02040602050305030304" pitchFamily="18" charset="0"/>
                <a:cs typeface="Avenir Light"/>
              </a:rPr>
              <a:t>Questions</a:t>
            </a:r>
            <a:endParaRPr lang="en-US" sz="7200" b="1" cap="small" dirty="0">
              <a:solidFill>
                <a:srgbClr val="FFFFFF"/>
              </a:solidFill>
              <a:latin typeface="Book Antiqua" panose="02040602050305030304" pitchFamily="18" charset="0"/>
              <a:cs typeface="Avenir Ligh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4685722"/>
            <a:ext cx="4205632" cy="19796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8000" cap="small" dirty="0">
              <a:solidFill>
                <a:srgbClr val="FFFFFF"/>
              </a:solidFill>
              <a:latin typeface="Myriad Pro"/>
              <a:cs typeface="Myriad Pro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91515" y="2944610"/>
            <a:ext cx="359420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9600" cap="small" dirty="0" smtClean="0">
                <a:solidFill>
                  <a:srgbClr val="FFFFFF"/>
                </a:solidFill>
                <a:latin typeface="Book Antiqua" panose="02040602050305030304" pitchFamily="18" charset="0"/>
                <a:cs typeface="Avenir Heavy"/>
              </a:rPr>
              <a:t>NEED</a:t>
            </a:r>
            <a:endParaRPr lang="en-US" sz="7200" cap="small" dirty="0">
              <a:solidFill>
                <a:srgbClr val="FFFFFF"/>
              </a:solidFill>
              <a:latin typeface="Book Antiqua" panose="02040602050305030304" pitchFamily="18" charset="0"/>
              <a:cs typeface="Avenir Heavy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047214" y="4768078"/>
            <a:ext cx="420563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7200" b="1" cap="small" dirty="0" smtClean="0">
                <a:solidFill>
                  <a:srgbClr val="FFFFFF"/>
                </a:solidFill>
                <a:latin typeface="Book Antiqua" panose="02040602050305030304" pitchFamily="18" charset="0"/>
                <a:cs typeface="Avenir Light"/>
              </a:rPr>
              <a:t>Answers</a:t>
            </a:r>
            <a:endParaRPr lang="en-US" sz="7200" b="1" cap="small" dirty="0">
              <a:solidFill>
                <a:srgbClr val="FFFFFF"/>
              </a:solidFill>
              <a:latin typeface="Book Antiqua" panose="02040602050305030304" pitchFamily="18" charset="0"/>
              <a:cs typeface="Avenir Ligh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145181" y="4010055"/>
            <a:ext cx="359420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9600" cap="small" dirty="0" smtClean="0">
                <a:solidFill>
                  <a:srgbClr val="FFFFFF"/>
                </a:solidFill>
                <a:latin typeface="Book Antiqua" panose="02040602050305030304" pitchFamily="18" charset="0"/>
                <a:cs typeface="Avenir Heavy"/>
              </a:rPr>
              <a:t>BIBLE</a:t>
            </a:r>
            <a:endParaRPr lang="en-US" sz="7200" cap="small" dirty="0">
              <a:solidFill>
                <a:srgbClr val="FFFFFF"/>
              </a:solidFill>
              <a:latin typeface="Book Antiqua" panose="02040602050305030304" pitchFamily="18" charset="0"/>
              <a:cs typeface="Avenir Heavy"/>
            </a:endParaRPr>
          </a:p>
        </p:txBody>
      </p:sp>
    </p:spTree>
    <p:extLst>
      <p:ext uri="{BB962C8B-B14F-4D97-AF65-F5344CB8AC3E}">
        <p14:creationId xmlns:p14="http://schemas.microsoft.com/office/powerpoint/2010/main" val="307418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46465" y="-286641"/>
            <a:ext cx="6338155" cy="25915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8800" dirty="0" smtClean="0">
                <a:solidFill>
                  <a:srgbClr val="FFFFFF"/>
                </a:solidFill>
                <a:latin typeface="Book Antiqua" panose="02040602050305030304" pitchFamily="18" charset="0"/>
                <a:cs typeface="Avenir Heavy"/>
              </a:rPr>
              <a:t>WELCOME</a:t>
            </a:r>
            <a:r>
              <a:rPr lang="en-US" sz="8800" dirty="0" smtClean="0">
                <a:solidFill>
                  <a:srgbClr val="FFFFFF"/>
                </a:solidFill>
                <a:latin typeface="Avenir Heavy"/>
                <a:cs typeface="Avenir Heavy"/>
              </a:rPr>
              <a:t>!</a:t>
            </a:r>
            <a:endParaRPr lang="en-US" sz="8800" dirty="0">
              <a:solidFill>
                <a:srgbClr val="FFFFFF"/>
              </a:solidFill>
              <a:latin typeface="Avenir Heavy"/>
              <a:cs typeface="Avenir Heavy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709053" y="693919"/>
            <a:ext cx="21951936" cy="25915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8800" dirty="0" smtClean="0">
                <a:solidFill>
                  <a:srgbClr val="FFFFFF"/>
                </a:solidFill>
                <a:latin typeface="Calibri Light" panose="020F0302020204030204" pitchFamily="34" charset="0"/>
                <a:cs typeface="Avenir Heavy"/>
              </a:rPr>
              <a:t>GOOD DAY!  UHALI GANDI! WELCOME!</a:t>
            </a:r>
            <a:endParaRPr lang="en-US" sz="8800" dirty="0">
              <a:solidFill>
                <a:srgbClr val="FFFFFF"/>
              </a:solidFill>
              <a:latin typeface="Calibri Light" panose="020F0302020204030204" pitchFamily="34" charset="0"/>
              <a:cs typeface="Avenir Heavy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-6800895" y="2258919"/>
            <a:ext cx="15012294" cy="14115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8800" dirty="0" smtClean="0">
                <a:solidFill>
                  <a:srgbClr val="FFFFFF"/>
                </a:solidFill>
                <a:latin typeface="Calibri Light" panose="020F0302020204030204" pitchFamily="34" charset="0"/>
                <a:cs typeface="Avenir Heavy"/>
              </a:rPr>
              <a:t>WELCOME! HI! GREETINGS! </a:t>
            </a:r>
            <a:endParaRPr lang="en-US" sz="8800" dirty="0">
              <a:solidFill>
                <a:srgbClr val="FFFFFF"/>
              </a:solidFill>
              <a:latin typeface="Calibri Light" panose="020F0302020204030204" pitchFamily="34" charset="0"/>
              <a:cs typeface="Avenir Heavy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753361" y="3207874"/>
            <a:ext cx="15890575" cy="1499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8800" dirty="0" smtClean="0">
                <a:solidFill>
                  <a:srgbClr val="FFFFFF"/>
                </a:solidFill>
                <a:latin typeface="Calibri Light" panose="020F0302020204030204" pitchFamily="34" charset="0"/>
                <a:cs typeface="Avenir Heavy"/>
              </a:rPr>
              <a:t>HELLO!  ALOHA!  WELCOME!</a:t>
            </a:r>
            <a:endParaRPr lang="en-US" sz="8800" dirty="0">
              <a:solidFill>
                <a:srgbClr val="FFFFFF"/>
              </a:solidFill>
              <a:latin typeface="Calibri Light" panose="020F0302020204030204" pitchFamily="34" charset="0"/>
              <a:cs typeface="Avenir Heavy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-10059095" y="4182194"/>
            <a:ext cx="17024161" cy="1499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8800" dirty="0" smtClean="0">
                <a:solidFill>
                  <a:srgbClr val="FFFFFF"/>
                </a:solidFill>
                <a:latin typeface="Calibri Light" panose="020F0302020204030204" pitchFamily="34" charset="0"/>
                <a:cs typeface="Avenir Heavy"/>
              </a:rPr>
              <a:t>WELCOME!  HEY!  SHALOM!</a:t>
            </a:r>
            <a:endParaRPr lang="en-US" sz="8800" dirty="0">
              <a:solidFill>
                <a:srgbClr val="FFFFFF"/>
              </a:solidFill>
              <a:latin typeface="Calibri Light" panose="020F0302020204030204" pitchFamily="34" charset="0"/>
              <a:cs typeface="Avenir Heavy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974783" y="4784885"/>
            <a:ext cx="21089051" cy="24337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8800" dirty="0" smtClean="0">
                <a:solidFill>
                  <a:srgbClr val="FFFFFF"/>
                </a:solidFill>
                <a:latin typeface="Calibri Light" panose="020F0302020204030204" pitchFamily="34" charset="0"/>
                <a:cs typeface="Avenir Heavy"/>
              </a:rPr>
              <a:t>WHAT’S UP?!  HOWDY!  WELCOME!</a:t>
            </a:r>
            <a:endParaRPr lang="en-US" sz="8800" dirty="0">
              <a:solidFill>
                <a:srgbClr val="FFFFFF"/>
              </a:solidFill>
              <a:latin typeface="Calibri Light" panose="020F0302020204030204" pitchFamily="34" charset="0"/>
              <a:cs typeface="Avenir Heavy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4530" y="1424039"/>
            <a:ext cx="625313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E46C0A"/>
                </a:solidFill>
                <a:latin typeface="Calibri Light" panose="020F0302020204030204" pitchFamily="34" charset="0"/>
              </a:rPr>
              <a:t>THANKS FOR JOINING US!</a:t>
            </a:r>
            <a:endParaRPr lang="en-US" sz="3200" dirty="0">
              <a:solidFill>
                <a:srgbClr val="E46C0A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514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2.77778E-6 3.7037E-6 L -2.77778E-6 -0.07223 " pathEditMode="relative" rAng="0" ptsTypes="AA">
                                      <p:cBhvr>
                                        <p:cTn id="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2.77778E-7 -3.33333E-6 L -2.77778E-7 -0.07222 " pathEditMode="relative" rAng="0" ptsTypes="AA">
                                      <p:cBhvr>
                                        <p:cTn id="4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4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2.77778E-6 -1.48148E-6 L -2.77778E-6 -0.07222 " pathEditMode="relative" rAng="0" ptsTypes="AA">
                                      <p:cBhvr>
                                        <p:cTn id="5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5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2.22222E-6 1.11022E-16 L -2.22222E-6 -0.07222 " pathEditMode="relative" rAng="0" ptsTypes="AA">
                                      <p:cBhvr>
                                        <p:cTn id="5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5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300"/>
                            </p:stCondLst>
                            <p:childTnLst>
                              <p:par>
                                <p:cTn id="62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2.77778E-6 3.7037E-6 L -1.69253 0.00601 " pathEditMode="relative" rAng="0" ptsTypes="AA">
                                      <p:cBhvr>
                                        <p:cTn id="6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635" y="301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3.33333E-6 4.07407E-6 L 0.77292 -0.00857 " pathEditMode="relative" rAng="0" ptsTypes="AA">
                                      <p:cBhvr>
                                        <p:cTn id="65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646" y="-440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2.77778E-7 0.0132 L -0.98385 -3.33333E-6 " pathEditMode="relative" rAng="0" ptsTypes="AA">
                                      <p:cBhvr>
                                        <p:cTn id="6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01" y="-671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2.77778E-6 -1.48148E-6 L 0.64913 0.00926 " pathEditMode="relative" rAng="0" ptsTypes="AA">
                                      <p:cBhvr>
                                        <p:cTn id="69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448" y="463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2.22222E-6 1.11022E-16 L -1.45156 -0.00486 " pathEditMode="relative" rAng="0" ptsTypes="AA">
                                      <p:cBhvr>
                                        <p:cTn id="71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587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300"/>
                            </p:stCondLst>
                            <p:childTnLst>
                              <p:par>
                                <p:cTn id="73" presetID="10" presetClass="exit" presetSubtype="0" fill="hold" grpId="3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3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3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3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3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13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1" grpId="1"/>
      <p:bldP spid="11" grpId="2"/>
      <p:bldP spid="11" grpId="3"/>
      <p:bldP spid="13" grpId="0"/>
      <p:bldP spid="13" grpId="1"/>
      <p:bldP spid="13" grpId="2"/>
      <p:bldP spid="13" grpId="3"/>
      <p:bldP spid="14" grpId="0"/>
      <p:bldP spid="14" grpId="1"/>
      <p:bldP spid="14" grpId="2"/>
      <p:bldP spid="14" grpId="3"/>
      <p:bldP spid="16" grpId="0"/>
      <p:bldP spid="16" grpId="1"/>
      <p:bldP spid="16" grpId="2"/>
      <p:bldP spid="16" grpId="3"/>
      <p:bldP spid="17" grpId="0"/>
      <p:bldP spid="17" grpId="1"/>
      <p:bldP spid="17" grpId="2"/>
      <p:bldP spid="17" grpId="3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46465" y="-286641"/>
            <a:ext cx="6338155" cy="25915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8800" dirty="0" smtClean="0">
                <a:solidFill>
                  <a:srgbClr val="FFFFFF"/>
                </a:solidFill>
                <a:latin typeface="Avenir Heavy"/>
                <a:cs typeface="Avenir Heavy"/>
              </a:rPr>
              <a:t>WELCOME!</a:t>
            </a:r>
            <a:endParaRPr lang="en-US" sz="8800" dirty="0">
              <a:solidFill>
                <a:srgbClr val="FFFFFF"/>
              </a:solidFill>
              <a:latin typeface="Avenir Heavy"/>
              <a:cs typeface="Avenir Heavy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2023568"/>
            <a:ext cx="8229600" cy="48128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sz="3600" dirty="0" smtClean="0">
                <a:solidFill>
                  <a:srgbClr val="FFFFFF"/>
                </a:solidFill>
              </a:rPr>
              <a:t>We will answer four difficult questions.</a:t>
            </a:r>
          </a:p>
          <a:p>
            <a:pPr marL="457200" indent="-457200" algn="l">
              <a:buFont typeface="Arial"/>
              <a:buChar char="•"/>
            </a:pPr>
            <a:r>
              <a:rPr lang="en-US" sz="3600" dirty="0" smtClean="0">
                <a:solidFill>
                  <a:srgbClr val="FFFFFF"/>
                </a:solidFill>
              </a:rPr>
              <a:t>We will answer your questions in a “lightning round.”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3200" dirty="0" smtClean="0">
                <a:solidFill>
                  <a:srgbClr val="FFFFFF"/>
                </a:solidFill>
              </a:rPr>
              <a:t>Because we are recording this event, please submit your question in writing.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3200" dirty="0" smtClean="0">
                <a:solidFill>
                  <a:srgbClr val="FFFFFF"/>
                </a:solidFill>
              </a:rPr>
              <a:t>We will follow up with you to make sure your question was answered thoroughly.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4530" y="1424039"/>
            <a:ext cx="625313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E46C0A"/>
                </a:solidFill>
              </a:rPr>
              <a:t>THANKS FOR JOINING US!</a:t>
            </a:r>
            <a:endParaRPr lang="en-US" sz="3200" dirty="0">
              <a:solidFill>
                <a:srgbClr val="E46C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14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5233" y="2130425"/>
            <a:ext cx="4546199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7200" b="1" cap="small" dirty="0" smtClean="0">
                <a:solidFill>
                  <a:srgbClr val="FFFFFF"/>
                </a:solidFill>
                <a:latin typeface="Book Antiqua" panose="02040602050305030304" pitchFamily="18" charset="0"/>
                <a:cs typeface="Avenir Light"/>
              </a:rPr>
              <a:t>Questions</a:t>
            </a:r>
            <a:endParaRPr lang="en-US" sz="7200" b="1" cap="small" dirty="0">
              <a:solidFill>
                <a:srgbClr val="FFFFFF"/>
              </a:solidFill>
              <a:latin typeface="Book Antiqua" panose="02040602050305030304" pitchFamily="18" charset="0"/>
              <a:cs typeface="Avenir Ligh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4685722"/>
            <a:ext cx="4205632" cy="19796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8000" cap="small" dirty="0">
              <a:solidFill>
                <a:srgbClr val="FFFFFF"/>
              </a:solidFill>
              <a:latin typeface="Myriad Pro"/>
              <a:cs typeface="Myriad Pro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91515" y="2944610"/>
            <a:ext cx="359420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9600" cap="small" dirty="0" smtClean="0">
                <a:solidFill>
                  <a:srgbClr val="FFFFFF"/>
                </a:solidFill>
                <a:latin typeface="Book Antiqua" panose="02040602050305030304" pitchFamily="18" charset="0"/>
                <a:cs typeface="Avenir Heavy"/>
              </a:rPr>
              <a:t>NEED</a:t>
            </a:r>
            <a:endParaRPr lang="en-US" sz="7200" cap="small" dirty="0">
              <a:solidFill>
                <a:srgbClr val="FFFFFF"/>
              </a:solidFill>
              <a:latin typeface="Book Antiqua" panose="02040602050305030304" pitchFamily="18" charset="0"/>
              <a:cs typeface="Avenir Heavy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047214" y="4768078"/>
            <a:ext cx="420563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7200" b="1" cap="small" dirty="0" smtClean="0">
                <a:solidFill>
                  <a:srgbClr val="FFFFFF"/>
                </a:solidFill>
                <a:latin typeface="Book Antiqua" panose="02040602050305030304" pitchFamily="18" charset="0"/>
                <a:cs typeface="Avenir Light"/>
              </a:rPr>
              <a:t>Answers</a:t>
            </a:r>
            <a:endParaRPr lang="en-US" sz="7200" b="1" cap="small" dirty="0">
              <a:solidFill>
                <a:srgbClr val="FFFFFF"/>
              </a:solidFill>
              <a:latin typeface="Book Antiqua" panose="02040602050305030304" pitchFamily="18" charset="0"/>
              <a:cs typeface="Avenir Ligh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145181" y="4010055"/>
            <a:ext cx="359420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9600" cap="small" dirty="0" smtClean="0">
                <a:solidFill>
                  <a:srgbClr val="FFFFFF"/>
                </a:solidFill>
                <a:latin typeface="Book Antiqua" panose="02040602050305030304" pitchFamily="18" charset="0"/>
                <a:cs typeface="Avenir Heavy"/>
              </a:rPr>
              <a:t>BIBLE</a:t>
            </a:r>
            <a:endParaRPr lang="en-US" sz="7200" cap="small" dirty="0">
              <a:solidFill>
                <a:srgbClr val="FFFFFF"/>
              </a:solidFill>
              <a:latin typeface="Book Antiqua" panose="02040602050305030304" pitchFamily="18" charset="0"/>
              <a:cs typeface="Avenir Heavy"/>
            </a:endParaRPr>
          </a:p>
        </p:txBody>
      </p:sp>
    </p:spTree>
    <p:extLst>
      <p:ext uri="{BB962C8B-B14F-4D97-AF65-F5344CB8AC3E}">
        <p14:creationId xmlns:p14="http://schemas.microsoft.com/office/powerpoint/2010/main" val="69229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0916" y="1790266"/>
            <a:ext cx="2361033" cy="1125682"/>
          </a:xfrm>
        </p:spPr>
        <p:txBody>
          <a:bodyPr/>
          <a:lstStyle/>
          <a:p>
            <a:r>
              <a:rPr lang="en-US" sz="6600" b="0" dirty="0" smtClean="0">
                <a:solidFill>
                  <a:srgbClr val="FFFFFF"/>
                </a:solidFill>
                <a:latin typeface="Book Antiqua" panose="02040602050305030304" pitchFamily="18" charset="0"/>
                <a:cs typeface="Avenir Light"/>
              </a:rPr>
              <a:t>THE</a:t>
            </a:r>
            <a:endParaRPr lang="en-US" sz="6600" b="0" dirty="0">
              <a:solidFill>
                <a:srgbClr val="FFFFFF"/>
              </a:solidFill>
              <a:latin typeface="Book Antiqua" panose="02040602050305030304" pitchFamily="18" charset="0"/>
              <a:cs typeface="Avenir Ligh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61160" y="153862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0" dirty="0" smtClean="0">
                <a:solidFill>
                  <a:srgbClr val="FFFFFF"/>
                </a:solidFill>
                <a:latin typeface="Book Antiqua" panose="02040602050305030304" pitchFamily="18" charset="0"/>
                <a:cs typeface="Avenir Light"/>
              </a:rPr>
              <a:t>HOW DO I </a:t>
            </a:r>
            <a:endParaRPr lang="en-US" b="0" dirty="0">
              <a:solidFill>
                <a:srgbClr val="FFFFFF"/>
              </a:solidFill>
              <a:latin typeface="Book Antiqua" panose="02040602050305030304" pitchFamily="18" charset="0"/>
              <a:cs typeface="Avenir Ligh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665145" y="892631"/>
            <a:ext cx="6055684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dirty="0" smtClean="0">
                <a:solidFill>
                  <a:srgbClr val="FFFFFF"/>
                </a:solidFill>
                <a:latin typeface="Book Antiqua" panose="02040602050305030304" pitchFamily="18" charset="0"/>
                <a:cs typeface="Avenir Light"/>
              </a:rPr>
              <a:t>CHOOSE</a:t>
            </a:r>
            <a:endParaRPr lang="en-US" sz="8800" dirty="0">
              <a:solidFill>
                <a:srgbClr val="FFFFFF"/>
              </a:solidFill>
              <a:latin typeface="Book Antiqua" panose="02040602050305030304" pitchFamily="18" charset="0"/>
              <a:cs typeface="Avenir Ligh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4956" y="1791698"/>
            <a:ext cx="7544704" cy="21854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00" dirty="0" smtClean="0">
                <a:solidFill>
                  <a:srgbClr val="FFFFFF"/>
                </a:solidFill>
                <a:latin typeface="Book Antiqua" panose="02040602050305030304" pitchFamily="18" charset="0"/>
                <a:cs typeface="Avenir Light"/>
              </a:rPr>
              <a:t>RIGHT</a:t>
            </a:r>
            <a:endParaRPr lang="en-US" sz="11500" dirty="0">
              <a:solidFill>
                <a:srgbClr val="FFFFFF"/>
              </a:solidFill>
              <a:latin typeface="Book Antiqua" panose="02040602050305030304" pitchFamily="18" charset="0"/>
              <a:cs typeface="Avenir Ligh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619380" y="3432677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 smtClean="0">
                <a:solidFill>
                  <a:srgbClr val="FFFFFF"/>
                </a:solidFill>
                <a:latin typeface="Book Antiqua" panose="02040602050305030304" pitchFamily="18" charset="0"/>
                <a:cs typeface="Avenir Light"/>
              </a:rPr>
              <a:t>DENOMINATION? </a:t>
            </a:r>
            <a:endParaRPr lang="en-US" sz="6600" dirty="0">
              <a:solidFill>
                <a:srgbClr val="FFFFFF"/>
              </a:solidFill>
              <a:latin typeface="Book Antiqua" panose="02040602050305030304" pitchFamily="18" charset="0"/>
              <a:cs typeface="Avenir Light"/>
            </a:endParaRPr>
          </a:p>
        </p:txBody>
      </p:sp>
    </p:spTree>
    <p:extLst>
      <p:ext uri="{BB962C8B-B14F-4D97-AF65-F5344CB8AC3E}">
        <p14:creationId xmlns:p14="http://schemas.microsoft.com/office/powerpoint/2010/main" val="2741284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73" y="262967"/>
            <a:ext cx="4106409" cy="1209675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FFFF"/>
                </a:solidFill>
                <a:latin typeface="Book Antiqua" panose="02040602050305030304" pitchFamily="18" charset="0"/>
                <a:cs typeface="Avenir Light"/>
              </a:rPr>
              <a:t>HOW ARE</a:t>
            </a:r>
            <a:endParaRPr lang="en-US" sz="6000" dirty="0">
              <a:solidFill>
                <a:srgbClr val="FFFFFF"/>
              </a:solidFill>
              <a:latin typeface="Book Antiqua" panose="02040602050305030304" pitchFamily="18" charset="0"/>
              <a:cs typeface="Avenir Light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551019" y="743015"/>
            <a:ext cx="5592981" cy="17586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smtClean="0">
                <a:solidFill>
                  <a:srgbClr val="FFFFFF"/>
                </a:solidFill>
                <a:latin typeface="Book Antiqua" panose="02040602050305030304" pitchFamily="18" charset="0"/>
                <a:cs typeface="Avenir Light"/>
              </a:rPr>
              <a:t>WOMEN</a:t>
            </a:r>
            <a:endParaRPr lang="en-US" sz="23900" dirty="0">
              <a:solidFill>
                <a:srgbClr val="FFFFFF"/>
              </a:solidFill>
              <a:latin typeface="Book Antiqua" panose="02040602050305030304" pitchFamily="18" charset="0"/>
              <a:cs typeface="Avenir Ligh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633585" y="2568365"/>
            <a:ext cx="2793705" cy="120223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>
                <a:solidFill>
                  <a:srgbClr val="FFFFFF"/>
                </a:solidFill>
                <a:latin typeface="Book Antiqua" panose="02040602050305030304" pitchFamily="18" charset="0"/>
                <a:cs typeface="Avenir Light"/>
              </a:rPr>
              <a:t>IN THE </a:t>
            </a:r>
            <a:endParaRPr lang="en-US" dirty="0">
              <a:solidFill>
                <a:srgbClr val="FFFFFF"/>
              </a:solidFill>
              <a:latin typeface="Book Antiqua" panose="02040602050305030304" pitchFamily="18" charset="0"/>
              <a:cs typeface="Avenir Ligh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46048" y="1742944"/>
            <a:ext cx="8668611" cy="13426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400" dirty="0" smtClean="0">
                <a:solidFill>
                  <a:srgbClr val="FFFFFF"/>
                </a:solidFill>
                <a:latin typeface="Book Antiqua" panose="02040602050305030304" pitchFamily="18" charset="0"/>
                <a:cs typeface="Avenir Light"/>
              </a:rPr>
              <a:t>IMPORTANT</a:t>
            </a:r>
            <a:endParaRPr lang="en-US" sz="7400" dirty="0">
              <a:solidFill>
                <a:srgbClr val="FFFFFF"/>
              </a:solidFill>
              <a:latin typeface="Book Antiqua" panose="02040602050305030304" pitchFamily="18" charset="0"/>
              <a:cs typeface="Avenir Ligh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110969" y="3058748"/>
            <a:ext cx="7100843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dirty="0" smtClean="0">
                <a:solidFill>
                  <a:srgbClr val="FFFFFF"/>
                </a:solidFill>
                <a:latin typeface="Book Antiqua" panose="02040602050305030304" pitchFamily="18" charset="0"/>
                <a:cs typeface="Avenir Light"/>
              </a:rPr>
              <a:t>CHURCH?</a:t>
            </a:r>
            <a:endParaRPr lang="en-US" sz="8800" dirty="0">
              <a:solidFill>
                <a:srgbClr val="FFFFFF"/>
              </a:solidFill>
              <a:latin typeface="Book Antiqua" panose="02040602050305030304" pitchFamily="18" charset="0"/>
              <a:cs typeface="Avenir Light"/>
            </a:endParaRPr>
          </a:p>
        </p:txBody>
      </p:sp>
    </p:spTree>
    <p:extLst>
      <p:ext uri="{BB962C8B-B14F-4D97-AF65-F5344CB8AC3E}">
        <p14:creationId xmlns:p14="http://schemas.microsoft.com/office/powerpoint/2010/main" val="394271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074" y="964315"/>
            <a:ext cx="8361308" cy="1834548"/>
          </a:xfrm>
        </p:spPr>
        <p:txBody>
          <a:bodyPr>
            <a:noAutofit/>
          </a:bodyPr>
          <a:lstStyle/>
          <a:p>
            <a:pPr algn="ctr"/>
            <a:r>
              <a:rPr lang="en-US" sz="11500" dirty="0" smtClean="0">
                <a:solidFill>
                  <a:srgbClr val="FFFFFF"/>
                </a:solidFill>
                <a:latin typeface="Book Antiqua" panose="02040602050305030304" pitchFamily="18" charset="0"/>
                <a:cs typeface="Avenir Light"/>
              </a:rPr>
              <a:t>SAME AS</a:t>
            </a:r>
            <a:endParaRPr lang="en-US" sz="6600" dirty="0">
              <a:solidFill>
                <a:srgbClr val="FFFFFF"/>
              </a:solidFill>
              <a:latin typeface="Book Antiqua" panose="02040602050305030304" pitchFamily="18" charset="0"/>
              <a:cs typeface="Avenir Light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4682" y="286656"/>
            <a:ext cx="8792863" cy="10026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FFFFFF"/>
                </a:solidFill>
                <a:latin typeface="Book Antiqua" panose="02040602050305030304" pitchFamily="18" charset="0"/>
                <a:cs typeface="Avenir Light"/>
              </a:rPr>
              <a:t>IS </a:t>
            </a:r>
            <a:r>
              <a:rPr lang="en-US" sz="5400" dirty="0" smtClean="0">
                <a:solidFill>
                  <a:srgbClr val="FFFFFF"/>
                </a:solidFill>
                <a:latin typeface="Book Antiqua" panose="02040602050305030304" pitchFamily="18" charset="0"/>
                <a:cs typeface="Avenir Light"/>
              </a:rPr>
              <a:t>ENTERTAINMENT </a:t>
            </a:r>
            <a:r>
              <a:rPr lang="en-US" dirty="0" smtClean="0">
                <a:solidFill>
                  <a:srgbClr val="FFFFFF"/>
                </a:solidFill>
                <a:latin typeface="Book Antiqua" panose="02040602050305030304" pitchFamily="18" charset="0"/>
                <a:cs typeface="Avenir Light"/>
              </a:rPr>
              <a:t>THE</a:t>
            </a:r>
            <a:endParaRPr lang="en-US" sz="4400" dirty="0">
              <a:solidFill>
                <a:srgbClr val="FFFFFF"/>
              </a:solidFill>
              <a:latin typeface="Book Antiqua" panose="02040602050305030304" pitchFamily="18" charset="0"/>
              <a:cs typeface="Avenir Ligh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4682" y="2546554"/>
            <a:ext cx="8792863" cy="20697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dirty="0" smtClean="0">
                <a:solidFill>
                  <a:srgbClr val="FFFFFF"/>
                </a:solidFill>
                <a:latin typeface="Book Antiqua" panose="02040602050305030304" pitchFamily="18" charset="0"/>
                <a:cs typeface="Avenir Light"/>
              </a:rPr>
              <a:t>PARTICIPATION?</a:t>
            </a:r>
            <a:endParaRPr lang="en-US" sz="5400" dirty="0">
              <a:solidFill>
                <a:srgbClr val="FFFFFF"/>
              </a:solidFill>
              <a:latin typeface="Book Antiqua" panose="02040602050305030304" pitchFamily="18" charset="0"/>
              <a:cs typeface="Avenir Light"/>
            </a:endParaRPr>
          </a:p>
        </p:txBody>
      </p:sp>
    </p:spTree>
    <p:extLst>
      <p:ext uri="{BB962C8B-B14F-4D97-AF65-F5344CB8AC3E}">
        <p14:creationId xmlns:p14="http://schemas.microsoft.com/office/powerpoint/2010/main" val="23212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25115"/>
            <a:ext cx="7772400" cy="5356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Hold up your cards for the ushers so we can have them for the upcoming lightning round.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69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1648</TotalTime>
  <Words>163</Words>
  <Application>Microsoft Office PowerPoint</Application>
  <PresentationFormat>On-screen Show (4:3)</PresentationFormat>
  <Paragraphs>46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Avenir Heavy</vt:lpstr>
      <vt:lpstr>Avenir Light</vt:lpstr>
      <vt:lpstr>Book Antiqua</vt:lpstr>
      <vt:lpstr>Calibri</vt:lpstr>
      <vt:lpstr>Calibri Light</vt:lpstr>
      <vt:lpstr>Myriad Pro</vt:lpstr>
      <vt:lpstr>Office Theme</vt:lpstr>
      <vt:lpstr>PowerPoint Presentation</vt:lpstr>
      <vt:lpstr>Questions</vt:lpstr>
      <vt:lpstr>PowerPoint Presentation</vt:lpstr>
      <vt:lpstr>PowerPoint Presentation</vt:lpstr>
      <vt:lpstr>Questions</vt:lpstr>
      <vt:lpstr>THE</vt:lpstr>
      <vt:lpstr>HOW ARE</vt:lpstr>
      <vt:lpstr>SAME AS</vt:lpstr>
      <vt:lpstr>Hold up your cards for the ushers so we can have them for the upcoming lightning round.</vt:lpstr>
      <vt:lpstr>HOW SHOULD</vt:lpstr>
      <vt:lpstr>L  ghtn ng</vt:lpstr>
      <vt:lpstr>THANKS AGAIN FOR COMING!   YOU ARE INVITED TO STICK AROUND FOR BIBLE CLASSES AND WORSHIP. </vt:lpstr>
      <vt:lpstr>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</dc:title>
  <dc:creator>Joseph Shanks</dc:creator>
  <cp:lastModifiedBy>BoothR</cp:lastModifiedBy>
  <cp:revision>14</cp:revision>
  <dcterms:created xsi:type="dcterms:W3CDTF">2015-08-25T10:47:02Z</dcterms:created>
  <dcterms:modified xsi:type="dcterms:W3CDTF">2015-08-30T01:17:39Z</dcterms:modified>
</cp:coreProperties>
</file>