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0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153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Heavy</vt:lpstr>
      <vt:lpstr>Avenir Light</vt:lpstr>
      <vt:lpstr>Book Antiqua</vt:lpstr>
      <vt:lpstr>Calibri</vt:lpstr>
      <vt:lpstr>Calibri Light</vt:lpstr>
      <vt:lpstr>Myriad Pro</vt:lpstr>
      <vt:lpstr>Office Theme</vt:lpstr>
      <vt:lpstr>PowerPoint Presentation</vt:lpstr>
      <vt:lpstr>Questions</vt:lpstr>
      <vt:lpstr>PowerPoint Presentation</vt:lpstr>
      <vt:lpstr>PowerPoint Presentation</vt:lpstr>
      <vt:lpstr>Questions</vt:lpstr>
      <vt:lpstr>say</vt:lpstr>
      <vt:lpstr>Are The</vt:lpstr>
      <vt:lpstr>Child</vt:lpstr>
      <vt:lpstr>Hold up your cards for the ushers so we can have them for the upcoming lightning round.</vt:lpstr>
      <vt:lpstr>Is</vt:lpstr>
      <vt:lpstr>L  ghtn ng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Joseph Shanks</dc:creator>
  <cp:lastModifiedBy>BoothR</cp:lastModifiedBy>
  <cp:revision>14</cp:revision>
  <dcterms:created xsi:type="dcterms:W3CDTF">2015-08-25T10:47:02Z</dcterms:created>
  <dcterms:modified xsi:type="dcterms:W3CDTF">2015-08-29T23:15:02Z</dcterms:modified>
</cp:coreProperties>
</file>