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74250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2518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179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989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70479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83945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7282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373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89722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2899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8840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 you still grieve over sin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E50F4-ADCF-7A44-8F43-54D13A1C7CB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ECAA-5731-E546-BA49-1524F9E4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8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0695"/>
          </a:xfrm>
        </p:spPr>
        <p:txBody>
          <a:bodyPr/>
          <a:lstStyle/>
          <a:p>
            <a:r>
              <a:rPr lang="en-US" dirty="0" smtClean="0"/>
              <a:t>Ecclesiastes 3:19–21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99445"/>
            <a:ext cx="8229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/>
                <a:cs typeface="Cambria"/>
              </a:rPr>
              <a:t>19</a:t>
            </a:r>
            <a:r>
              <a:rPr lang="en-US" sz="3200" b="1" dirty="0" smtClean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mbria"/>
                <a:cs typeface="Cambria"/>
              </a:rPr>
              <a:t>For what happens to the children of man and what happens to the beasts is the same; as one dies, so dies the other. They all have the same breath, and man has no advantage over the beasts, for all is vanity.</a:t>
            </a:r>
            <a:r>
              <a:rPr lang="en-US" sz="3200" b="1" baseline="30000" dirty="0">
                <a:solidFill>
                  <a:schemeClr val="bg1"/>
                </a:solidFill>
                <a:latin typeface="Cambria"/>
                <a:cs typeface="Cambria"/>
              </a:rPr>
              <a:t> 20 </a:t>
            </a:r>
            <a:r>
              <a:rPr lang="en-US" sz="3200" b="1" dirty="0">
                <a:solidFill>
                  <a:schemeClr val="bg1"/>
                </a:solidFill>
                <a:latin typeface="Cambria"/>
                <a:cs typeface="Cambria"/>
              </a:rPr>
              <a:t>All go to one place. All are from the dust, and to dust all return. </a:t>
            </a:r>
            <a:r>
              <a:rPr lang="en-US" sz="3200" b="1" baseline="30000" dirty="0">
                <a:solidFill>
                  <a:schemeClr val="bg1"/>
                </a:solidFill>
                <a:latin typeface="Cambria"/>
                <a:cs typeface="Cambria"/>
              </a:rPr>
              <a:t>21</a:t>
            </a:r>
            <a:r>
              <a:rPr lang="en-US" sz="3200" b="1" dirty="0">
                <a:solidFill>
                  <a:schemeClr val="bg1"/>
                </a:solidFill>
                <a:latin typeface="Cambria"/>
                <a:cs typeface="Cambria"/>
              </a:rPr>
              <a:t> Who knows whether the spirit of man goes upward and the spirit of the beast goes down into the earth?</a:t>
            </a:r>
          </a:p>
        </p:txBody>
      </p:sp>
    </p:spTree>
    <p:extLst>
      <p:ext uri="{BB962C8B-B14F-4D97-AF65-F5344CB8AC3E}">
        <p14:creationId xmlns:p14="http://schemas.microsoft.com/office/powerpoint/2010/main" val="236808070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58434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STSIDE.franc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5286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is frightening.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is certain.</a:t>
            </a:r>
          </a:p>
          <a:p>
            <a:pPr lvl="1"/>
            <a:r>
              <a:rPr lang="en-US" dirty="0" smtClean="0"/>
              <a:t>Hebrews 9:27</a:t>
            </a:r>
          </a:p>
          <a:p>
            <a:pPr lvl="1"/>
            <a:r>
              <a:rPr lang="en-US" dirty="0" smtClean="0"/>
              <a:t>Genesis 3:17–19</a:t>
            </a:r>
          </a:p>
          <a:p>
            <a:pPr lvl="1"/>
            <a:r>
              <a:rPr lang="en-US" dirty="0" smtClean="0"/>
              <a:t>Ecclesiastes 9:1–5</a:t>
            </a:r>
          </a:p>
          <a:p>
            <a:r>
              <a:rPr lang="en-US" dirty="0" smtClean="0"/>
              <a:t>It is natural to fear death. </a:t>
            </a:r>
          </a:p>
          <a:p>
            <a:pPr lvl="1"/>
            <a:r>
              <a:rPr lang="en-US" dirty="0" smtClean="0"/>
              <a:t>2 Kings 20:1–3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2439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is beautiful.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is better than life. </a:t>
            </a:r>
          </a:p>
          <a:p>
            <a:pPr lvl="1"/>
            <a:r>
              <a:rPr lang="en-US" dirty="0" smtClean="0"/>
              <a:t>Philippians 1:18–23</a:t>
            </a:r>
          </a:p>
          <a:p>
            <a:pPr lvl="1"/>
            <a:r>
              <a:rPr lang="en-US" dirty="0" smtClean="0"/>
              <a:t>Psalm 116:15</a:t>
            </a:r>
          </a:p>
          <a:p>
            <a:r>
              <a:rPr lang="en-US" dirty="0" smtClean="0"/>
              <a:t>Why? Because of the resurrection. </a:t>
            </a:r>
          </a:p>
          <a:p>
            <a:pPr lvl="1"/>
            <a:r>
              <a:rPr lang="en-US" dirty="0" smtClean="0"/>
              <a:t>1 Corinthians 15:3–4, 51:57</a:t>
            </a:r>
          </a:p>
          <a:p>
            <a:pPr lvl="1"/>
            <a:r>
              <a:rPr lang="en-US" dirty="0" smtClean="0"/>
              <a:t>2 Timothy 4:6–8</a:t>
            </a:r>
          </a:p>
        </p:txBody>
      </p:sp>
    </p:spTree>
    <p:extLst>
      <p:ext uri="{BB962C8B-B14F-4D97-AF65-F5344CB8AC3E}">
        <p14:creationId xmlns:p14="http://schemas.microsoft.com/office/powerpoint/2010/main" val="371858606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with an appreciation of life. </a:t>
            </a:r>
          </a:p>
          <a:p>
            <a:r>
              <a:rPr lang="en-US" dirty="0" smtClean="0"/>
              <a:t>Live so you can die well. </a:t>
            </a:r>
          </a:p>
          <a:p>
            <a:r>
              <a:rPr lang="en-US" dirty="0" smtClean="0"/>
              <a:t>Live a resurrection </a:t>
            </a:r>
            <a:r>
              <a:rPr lang="en-US" smtClean="0"/>
              <a:t>driven life. </a:t>
            </a:r>
          </a:p>
        </p:txBody>
      </p:sp>
    </p:spTree>
    <p:extLst>
      <p:ext uri="{BB962C8B-B14F-4D97-AF65-F5344CB8AC3E}">
        <p14:creationId xmlns:p14="http://schemas.microsoft.com/office/powerpoint/2010/main" val="242921195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135478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Ecclesiastes 3:19–21</vt:lpstr>
      <vt:lpstr>PowerPoint Presentation</vt:lpstr>
      <vt:lpstr>PowerPoint Presentation</vt:lpstr>
      <vt:lpstr>Death is frightening.</vt:lpstr>
      <vt:lpstr>Death is beautiful.</vt:lpstr>
      <vt:lpstr>Closing thoughts…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Owner</cp:lastModifiedBy>
  <cp:revision>3</cp:revision>
  <dcterms:created xsi:type="dcterms:W3CDTF">2015-07-30T22:09:10Z</dcterms:created>
  <dcterms:modified xsi:type="dcterms:W3CDTF">2015-08-09T13:04:36Z</dcterms:modified>
</cp:coreProperties>
</file>