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9" r:id="rId5"/>
    <p:sldId id="286" r:id="rId6"/>
    <p:sldId id="287" r:id="rId7"/>
    <p:sldId id="288" r:id="rId8"/>
    <p:sldId id="289" r:id="rId9"/>
    <p:sldId id="29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10" autoAdjust="0"/>
    <p:restoredTop sz="86410" autoAdjust="0"/>
  </p:normalViewPr>
  <p:slideViewPr>
    <p:cSldViewPr snapToGrid="0" snapToObjects="1">
      <p:cViewPr varScale="1">
        <p:scale>
          <a:sx n="90" d="100"/>
          <a:sy n="90" d="100"/>
        </p:scale>
        <p:origin x="9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018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804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266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342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122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040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481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261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9689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74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7945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62C-5292-894D-8FB1-3ABF0BE0F156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r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613"/>
          </a:xfrm>
        </p:spPr>
        <p:txBody>
          <a:bodyPr/>
          <a:lstStyle/>
          <a:p>
            <a:r>
              <a:rPr lang="en-US" dirty="0" smtClean="0"/>
              <a:t>1 Peter 4:3–4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25311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baseline="30000" dirty="0" smtClean="0">
                <a:latin typeface="Cambria"/>
                <a:cs typeface="Cambria"/>
              </a:rPr>
              <a:t>3</a:t>
            </a:r>
            <a:r>
              <a:rPr lang="en-US" sz="3200" b="1" dirty="0" smtClean="0">
                <a:latin typeface="Cambria"/>
                <a:cs typeface="Cambria"/>
              </a:rPr>
              <a:t> For the time that is past suffices for doing what the Gentiles want to do, living in sensuality, passions, drunkenness, orgies, drinking parties, and lawless idolatry. </a:t>
            </a:r>
            <a:r>
              <a:rPr lang="en-US" sz="3200" b="1" baseline="30000" dirty="0" smtClean="0">
                <a:latin typeface="Cambria"/>
                <a:cs typeface="Cambria"/>
              </a:rPr>
              <a:t>4</a:t>
            </a:r>
            <a:r>
              <a:rPr lang="en-US" sz="3200" b="1" dirty="0" smtClean="0">
                <a:latin typeface="Cambria"/>
                <a:cs typeface="Cambria"/>
              </a:rPr>
              <a:t> With respect to this they are surprised when you do not join them in the same flood of debauchery, and they malign you; </a:t>
            </a:r>
            <a:endParaRPr lang="en-US" sz="32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97450507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8737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428672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IGHT TALK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3600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u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0446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alcohol okay in moderation?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Drunkenness is </a:t>
            </a:r>
            <a:r>
              <a:rPr lang="en-US" smtClean="0"/>
              <a:t>a sin.</a:t>
            </a:r>
            <a:endParaRPr lang="en-US" dirty="0" smtClean="0"/>
          </a:p>
          <a:p>
            <a:pPr lvl="1"/>
            <a:r>
              <a:rPr lang="en-US" dirty="0" smtClean="0"/>
              <a:t>Romans 13:13; 1 Corinthians 5:11; 6:10; Galatians 5:21; 1 Peter 4:3</a:t>
            </a:r>
          </a:p>
          <a:p>
            <a:r>
              <a:rPr lang="en-US" dirty="0" smtClean="0"/>
              <a:t>God is the ultimate judge.</a:t>
            </a:r>
          </a:p>
          <a:p>
            <a:pPr lvl="1"/>
            <a:r>
              <a:rPr lang="en-US" dirty="0" smtClean="0"/>
              <a:t>2 Timothy 3:16–17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91039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differences…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“Wine is wine…”</a:t>
            </a:r>
          </a:p>
          <a:p>
            <a:pPr lvl="1"/>
            <a:r>
              <a:rPr lang="en-US" dirty="0" smtClean="0"/>
              <a:t>Isaiah 16:10; Jeremiah 48:33; 40:10–12</a:t>
            </a:r>
          </a:p>
          <a:p>
            <a:r>
              <a:rPr lang="en-US" dirty="0" smtClean="0"/>
              <a:t>“Ancient people couldn’t keep </a:t>
            </a:r>
            <a:br>
              <a:rPr lang="en-US" dirty="0" smtClean="0"/>
            </a:br>
            <a:r>
              <a:rPr lang="en-US" dirty="0" smtClean="0"/>
              <a:t>the juice from fermenting.”</a:t>
            </a:r>
          </a:p>
          <a:p>
            <a:pPr lvl="1"/>
            <a:r>
              <a:rPr lang="en-US" dirty="0" smtClean="0"/>
              <a:t>“Wine is rendered old or feeble in strength when it is frequently filtered” </a:t>
            </a:r>
            <a:br>
              <a:rPr lang="en-US" dirty="0" smtClean="0"/>
            </a:br>
            <a:r>
              <a:rPr lang="en-US" dirty="0" smtClean="0"/>
              <a:t>(Pliny 61–113 AD).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93516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Bible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passages are negative concerning intoxicating drink.</a:t>
            </a:r>
          </a:p>
          <a:p>
            <a:pPr lvl="1"/>
            <a:r>
              <a:rPr lang="en-US" dirty="0" smtClean="0"/>
              <a:t>Proverbs 20:1 </a:t>
            </a:r>
          </a:p>
          <a:p>
            <a:r>
              <a:rPr lang="en-US" dirty="0" smtClean="0"/>
              <a:t>Only one is positive.</a:t>
            </a:r>
          </a:p>
          <a:p>
            <a:pPr lvl="1"/>
            <a:r>
              <a:rPr lang="en-US" dirty="0" smtClean="0"/>
              <a:t>Proverbs 31:6–7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37998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 thought the Bible just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said don</a:t>
            </a:r>
            <a:r>
              <a:rPr lang="fr-FR" dirty="0" smtClean="0"/>
              <a:t>’</a:t>
            </a:r>
            <a:r>
              <a:rPr lang="en-US" dirty="0" smtClean="0"/>
              <a:t>t </a:t>
            </a:r>
            <a:r>
              <a:rPr lang="en-US" dirty="0"/>
              <a:t>get drunk…”</a:t>
            </a:r>
            <a:endParaRPr lang="en-US" dirty="0" smtClean="0"/>
          </a:p>
          <a:p>
            <a:pPr lvl="1"/>
            <a:r>
              <a:rPr lang="en-US" dirty="0" smtClean="0"/>
              <a:t>Ephesians 5:18</a:t>
            </a:r>
          </a:p>
          <a:p>
            <a:pPr lvl="1"/>
            <a:r>
              <a:rPr lang="en-US" dirty="0" smtClean="0"/>
              <a:t>“to make drunk”</a:t>
            </a:r>
          </a:p>
          <a:p>
            <a:r>
              <a:rPr lang="en-US" dirty="0" smtClean="0"/>
              <a:t>But everybody drank wine!</a:t>
            </a:r>
          </a:p>
          <a:p>
            <a:pPr lvl="1"/>
            <a:r>
              <a:rPr lang="en-US" dirty="0" smtClean="0"/>
              <a:t>1 Timothy 5:23</a:t>
            </a:r>
          </a:p>
          <a:p>
            <a:pPr lvl="1"/>
            <a:r>
              <a:rPr lang="en-US" dirty="0" smtClean="0"/>
              <a:t>Proverbs 20:1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88638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it harm me?</a:t>
            </a:r>
          </a:p>
          <a:p>
            <a:r>
              <a:rPr lang="en-US" dirty="0" smtClean="0"/>
              <a:t>Is it a good use of my money?</a:t>
            </a:r>
          </a:p>
          <a:p>
            <a:r>
              <a:rPr lang="en-US" dirty="0" smtClean="0"/>
              <a:t>Will it give me a good name?</a:t>
            </a:r>
          </a:p>
          <a:p>
            <a:r>
              <a:rPr lang="en-US" dirty="0" smtClean="0"/>
              <a:t>Do I want my children to do it?</a:t>
            </a:r>
          </a:p>
          <a:p>
            <a:r>
              <a:rPr lang="en-US" dirty="0" smtClean="0"/>
              <a:t>Does it put me around good influences?</a:t>
            </a:r>
          </a:p>
          <a:p>
            <a:r>
              <a:rPr lang="en-US" dirty="0" smtClean="0"/>
              <a:t>If the Lord was here, would I </a:t>
            </a:r>
            <a:br>
              <a:rPr lang="en-US" dirty="0" smtClean="0"/>
            </a:br>
            <a:r>
              <a:rPr lang="en-US" dirty="0" smtClean="0"/>
              <a:t>have a drink with him?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38707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200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Office Theme</vt:lpstr>
      <vt:lpstr>1 Peter 4:3–4</vt:lpstr>
      <vt:lpstr>PowerPoint Presentation</vt:lpstr>
      <vt:lpstr>PowerPoint Presentation</vt:lpstr>
      <vt:lpstr>PowerPoint Presentation</vt:lpstr>
      <vt:lpstr>Is alcohol okay in moderation?</vt:lpstr>
      <vt:lpstr>Some differences…</vt:lpstr>
      <vt:lpstr>What does the Bible say?</vt:lpstr>
      <vt:lpstr>WAIT!</vt:lpstr>
      <vt:lpstr>Questions to ask…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BoothR</cp:lastModifiedBy>
  <cp:revision>28</cp:revision>
  <dcterms:created xsi:type="dcterms:W3CDTF">2015-01-25T12:53:35Z</dcterms:created>
  <dcterms:modified xsi:type="dcterms:W3CDTF">2015-07-26T13:29:33Z</dcterms:modified>
</cp:coreProperties>
</file>