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73" r:id="rId3"/>
    <p:sldId id="257" r:id="rId4"/>
    <p:sldId id="258" r:id="rId5"/>
    <p:sldId id="274" r:id="rId6"/>
    <p:sldId id="275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56" autoAdjust="0"/>
    <p:restoredTop sz="86410" autoAdjust="0"/>
  </p:normalViewPr>
  <p:slideViewPr>
    <p:cSldViewPr snapToGrid="0" snapToObjects="1">
      <p:cViewPr varScale="1">
        <p:scale>
          <a:sx n="71" d="100"/>
          <a:sy n="71" d="100"/>
        </p:scale>
        <p:origin x="-112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4" d="100"/>
          <a:sy n="74" d="100"/>
        </p:scale>
        <p:origin x="-1096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23F4E-A393-CC4C-B4FF-2E8C1ED62CFB}" type="datetimeFigureOut">
              <a:rPr lang="en-US" smtClean="0"/>
              <a:t>7/12/15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B5CB1-0A63-0947-93E1-CB899B49B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94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7/12/15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2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7/12/15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1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7/12/15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5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7/12/15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5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7/12/15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3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7/12/15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35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7/12/15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1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7/12/15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66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7/12/15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4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7/12/15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5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7/12/15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85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od Give Us Christian Homes_c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6C083-3F53-B243-8D9E-C1ADEED8CDD5}" type="datetimeFigureOut">
              <a:rPr lang="en-US" smtClean="0"/>
              <a:t>7/12/15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36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ve_YourNeighbors_std_c_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5630"/>
          </a:xfrm>
        </p:spPr>
        <p:txBody>
          <a:bodyPr/>
          <a:lstStyle/>
          <a:p>
            <a:r>
              <a:rPr lang="en-US" dirty="0"/>
              <a:t>Deuteronomy 21:18</a:t>
            </a:r>
            <a:r>
              <a:rPr lang="en-US" dirty="0" smtClean="0"/>
              <a:t>–19 </a:t>
            </a:r>
            <a:r>
              <a:rPr lang="en-US" dirty="0"/>
              <a:t>(ESV)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121328"/>
            <a:ext cx="822960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 smtClean="0"/>
              <a:t>18</a:t>
            </a:r>
            <a:r>
              <a:rPr lang="en-US" sz="3600" b="1" dirty="0" smtClean="0"/>
              <a:t> </a:t>
            </a:r>
            <a:r>
              <a:rPr lang="en-US" sz="3600" b="1" dirty="0"/>
              <a:t>“If a man has a stubborn and rebellious son who will not obey the voice of his father or the voice of his mother, and, though they discipline him, will not listen to them, </a:t>
            </a:r>
            <a:r>
              <a:rPr lang="en-US" sz="3600" b="1" baseline="30000" dirty="0"/>
              <a:t>19</a:t>
            </a:r>
            <a:r>
              <a:rPr lang="en-US" sz="3600" b="1" dirty="0"/>
              <a:t> then his father and his mother shall take hold of him and bring him out to the elders of his city at the gate of the place where he lives, </a:t>
            </a:r>
          </a:p>
        </p:txBody>
      </p:sp>
    </p:spTree>
    <p:extLst>
      <p:ext uri="{BB962C8B-B14F-4D97-AF65-F5344CB8AC3E}">
        <p14:creationId xmlns:p14="http://schemas.microsoft.com/office/powerpoint/2010/main" val="363054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ve_YourNeighbors_std_c_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5630"/>
          </a:xfrm>
        </p:spPr>
        <p:txBody>
          <a:bodyPr/>
          <a:lstStyle/>
          <a:p>
            <a:r>
              <a:rPr lang="en-US" dirty="0"/>
              <a:t>Deuteronomy 21</a:t>
            </a:r>
            <a:r>
              <a:rPr lang="en-US" dirty="0" smtClean="0"/>
              <a:t>:20–</a:t>
            </a:r>
            <a:r>
              <a:rPr lang="en-US" dirty="0"/>
              <a:t>21 (ESV)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121328"/>
            <a:ext cx="822960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 smtClean="0"/>
              <a:t>20</a:t>
            </a:r>
            <a:r>
              <a:rPr lang="en-US" sz="3600" b="1" dirty="0" smtClean="0"/>
              <a:t> </a:t>
            </a:r>
            <a:r>
              <a:rPr lang="en-US" sz="3600" b="1" dirty="0"/>
              <a:t>and they shall say to the elders of his city, ‘This our son is stubborn and rebellious; he will not obey our voice; he is a glutton and a drunkard.’ </a:t>
            </a:r>
            <a:r>
              <a:rPr lang="en-US" sz="3600" b="1" baseline="30000" dirty="0"/>
              <a:t>21</a:t>
            </a:r>
            <a:r>
              <a:rPr lang="en-US" sz="3600" b="1" dirty="0"/>
              <a:t> Then all the men of the city shall stone him to death with stones. So you shall purge the evil from your midst, and all Israel shall hear, and fear. </a:t>
            </a:r>
          </a:p>
        </p:txBody>
      </p:sp>
    </p:spTree>
    <p:extLst>
      <p:ext uri="{BB962C8B-B14F-4D97-AF65-F5344CB8AC3E}">
        <p14:creationId xmlns:p14="http://schemas.microsoft.com/office/powerpoint/2010/main" val="59433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361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id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913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commands: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Obey your parents. </a:t>
            </a:r>
          </a:p>
          <a:p>
            <a:pPr lvl="1"/>
            <a:r>
              <a:rPr lang="en-US" dirty="0" smtClean="0"/>
              <a:t>Ephesians 6:1</a:t>
            </a:r>
          </a:p>
          <a:p>
            <a:r>
              <a:rPr lang="en-US" dirty="0" smtClean="0"/>
              <a:t>Honor your father and mother.</a:t>
            </a:r>
          </a:p>
          <a:p>
            <a:pPr lvl="1"/>
            <a:r>
              <a:rPr lang="en-US" dirty="0" smtClean="0"/>
              <a:t>Ephesians 6:2–3</a:t>
            </a:r>
          </a:p>
          <a:p>
            <a:r>
              <a:rPr lang="en-US" dirty="0" smtClean="0"/>
              <a:t>If you cannot obey your parents, you will struggle in your relationship with God.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899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you honor your parents?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Listen to your parents. </a:t>
            </a:r>
          </a:p>
          <a:p>
            <a:pPr lvl="1"/>
            <a:r>
              <a:rPr lang="en-US" dirty="0" smtClean="0"/>
              <a:t>Proverbs 1:8–9</a:t>
            </a:r>
          </a:p>
          <a:p>
            <a:pPr lvl="1"/>
            <a:r>
              <a:rPr lang="en-US" dirty="0" smtClean="0"/>
              <a:t>Proverbs 3:1–2</a:t>
            </a:r>
          </a:p>
          <a:p>
            <a:r>
              <a:rPr lang="en-US" dirty="0" smtClean="0"/>
              <a:t>Choose your friends wisely. </a:t>
            </a:r>
          </a:p>
          <a:p>
            <a:pPr lvl="1"/>
            <a:r>
              <a:rPr lang="en-US" dirty="0" smtClean="0"/>
              <a:t>Proverbs 1:10–16</a:t>
            </a:r>
          </a:p>
          <a:p>
            <a:r>
              <a:rPr lang="en-US" dirty="0" smtClean="0"/>
              <a:t>Seek the knowledge of God. </a:t>
            </a:r>
          </a:p>
          <a:p>
            <a:pPr lvl="1"/>
            <a:r>
              <a:rPr lang="en-US" smtClean="0"/>
              <a:t>Proverbs 2:1–5</a:t>
            </a:r>
          </a:p>
        </p:txBody>
      </p:sp>
    </p:spTree>
    <p:extLst>
      <p:ext uri="{BB962C8B-B14F-4D97-AF65-F5344CB8AC3E}">
        <p14:creationId xmlns:p14="http://schemas.microsoft.com/office/powerpoint/2010/main" val="148841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0244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248</Words>
  <Application>Microsoft Macintosh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Deuteronomy 21:18–19 (ESV) </vt:lpstr>
      <vt:lpstr>Deuteronomy 21:20–21 (ESV) </vt:lpstr>
      <vt:lpstr>PowerPoint Presentation</vt:lpstr>
      <vt:lpstr>PowerPoint Presentation</vt:lpstr>
      <vt:lpstr>Two commands: </vt:lpstr>
      <vt:lpstr>How can you honor your parents?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132:1–5</dc:title>
  <dc:creator>TERRY  FRANCIS</dc:creator>
  <cp:lastModifiedBy>TERRY  FRANCIS</cp:lastModifiedBy>
  <cp:revision>12</cp:revision>
  <dcterms:created xsi:type="dcterms:W3CDTF">2015-05-10T12:27:05Z</dcterms:created>
  <dcterms:modified xsi:type="dcterms:W3CDTF">2015-07-12T11:54:36Z</dcterms:modified>
</cp:coreProperties>
</file>