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0" autoAdjust="0"/>
    <p:restoredTop sz="86364" autoAdjust="0"/>
  </p:normalViewPr>
  <p:slideViewPr>
    <p:cSldViewPr snapToGrid="0" snapToObjects="1">
      <p:cViewPr varScale="1">
        <p:scale>
          <a:sx n="59" d="100"/>
          <a:sy n="59" d="100"/>
        </p:scale>
        <p:origin x="-120" y="-7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77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7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29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1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12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7/12/15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56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7/12/15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41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7/12/15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02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82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09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neric_content_b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0" t="7938"/>
          <a:stretch/>
        </p:blipFill>
        <p:spPr>
          <a:xfrm>
            <a:off x="0" y="-45839"/>
            <a:ext cx="9160493" cy="69533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841E3-CD46-9747-AD94-FA439F692CFF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0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1:15–17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69826"/>
            <a:ext cx="82296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latin typeface="Cambria"/>
                <a:cs typeface="Cambria"/>
              </a:rPr>
              <a:t>15</a:t>
            </a:r>
            <a:r>
              <a:rPr lang="en-US" sz="3600" b="1" dirty="0" smtClean="0">
                <a:latin typeface="Cambria"/>
                <a:cs typeface="Cambria"/>
              </a:rPr>
              <a:t> </a:t>
            </a:r>
            <a:r>
              <a:rPr lang="en-US" sz="3600" b="1" dirty="0">
                <a:latin typeface="Cambria"/>
                <a:cs typeface="Cambria"/>
              </a:rPr>
              <a:t>For this reason, because I have heard of your faith in the Lord Jesus and your love toward all the saints, </a:t>
            </a:r>
            <a:r>
              <a:rPr lang="en-US" sz="3600" b="1" baseline="30000" dirty="0">
                <a:latin typeface="Cambria"/>
                <a:cs typeface="Cambria"/>
              </a:rPr>
              <a:t>16</a:t>
            </a:r>
            <a:r>
              <a:rPr lang="en-US" sz="3600" b="1" dirty="0">
                <a:latin typeface="Cambria"/>
                <a:cs typeface="Cambria"/>
              </a:rPr>
              <a:t> I do not cease to give thanks for you, remembering you in my prayers, </a:t>
            </a:r>
            <a:r>
              <a:rPr lang="en-US" sz="3600" b="1" baseline="30000" dirty="0">
                <a:latin typeface="Cambria"/>
                <a:cs typeface="Cambria"/>
              </a:rPr>
              <a:t>17</a:t>
            </a:r>
            <a:r>
              <a:rPr lang="en-US" sz="3600" b="1" dirty="0">
                <a:latin typeface="Cambria"/>
                <a:cs typeface="Cambria"/>
              </a:rPr>
              <a:t> that the God of our Lord Jesus Christ, the Father of glory, may give you the Spirit of wisdom and of revelation in the knowledge of him,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0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606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ians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1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Blessings we have in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blessing of being chosen (v. 4). </a:t>
            </a:r>
          </a:p>
          <a:p>
            <a:r>
              <a:rPr lang="en-US" dirty="0" smtClean="0"/>
              <a:t>The blessing of adoption (v. 5).</a:t>
            </a:r>
          </a:p>
          <a:p>
            <a:r>
              <a:rPr lang="en-US" dirty="0" smtClean="0"/>
              <a:t>The blessing of grace (v. 6). </a:t>
            </a:r>
          </a:p>
          <a:p>
            <a:r>
              <a:rPr lang="en-US" dirty="0" smtClean="0"/>
              <a:t>The blessing of redemption (v. 7). </a:t>
            </a:r>
          </a:p>
          <a:p>
            <a:r>
              <a:rPr lang="en-US" dirty="0" smtClean="0"/>
              <a:t>The blessing of revelation (v. 8). </a:t>
            </a:r>
          </a:p>
          <a:p>
            <a:r>
              <a:rPr lang="en-US" dirty="0" smtClean="0"/>
              <a:t>The blessing of our heritage (v. 11). </a:t>
            </a:r>
          </a:p>
          <a:p>
            <a:r>
              <a:rPr lang="en-US" dirty="0" smtClean="0"/>
              <a:t>The blessing of being sealed (vv. 12–14).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93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prayer for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1:15–23</a:t>
            </a:r>
          </a:p>
          <a:p>
            <a:r>
              <a:rPr lang="en-US" dirty="0" smtClean="0"/>
              <a:t>He prays they will understand their blessings. </a:t>
            </a:r>
          </a:p>
          <a:p>
            <a:r>
              <a:rPr lang="en-US" dirty="0" smtClean="0"/>
              <a:t>They needed to know their hope. </a:t>
            </a:r>
          </a:p>
          <a:p>
            <a:r>
              <a:rPr lang="en-US" dirty="0" smtClean="0"/>
              <a:t>They needed to know God’s greatness.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1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your blessings. </a:t>
            </a:r>
          </a:p>
          <a:p>
            <a:r>
              <a:rPr lang="en-US" dirty="0" smtClean="0"/>
              <a:t>Our greatest blessing is redemption. </a:t>
            </a:r>
          </a:p>
          <a:p>
            <a:r>
              <a:rPr lang="en-US" dirty="0" smtClean="0"/>
              <a:t>We must praise the Almighty.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51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5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210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Ephesians 1:15–17</vt:lpstr>
      <vt:lpstr>PowerPoint Presentation</vt:lpstr>
      <vt:lpstr>PowerPoint Presentation</vt:lpstr>
      <vt:lpstr>Blessings we have in Christ</vt:lpstr>
      <vt:lpstr>Paul’s prayer for them</vt:lpstr>
      <vt:lpstr>What we learn?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1:15–17</dc:title>
  <dc:creator>TERRY  FRANCIS</dc:creator>
  <cp:lastModifiedBy>TERRY  FRANCIS</cp:lastModifiedBy>
  <cp:revision>4</cp:revision>
  <dcterms:created xsi:type="dcterms:W3CDTF">2015-07-12T11:05:21Z</dcterms:created>
  <dcterms:modified xsi:type="dcterms:W3CDTF">2015-07-12T12:20:23Z</dcterms:modified>
</cp:coreProperties>
</file>