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71" r:id="rId3"/>
    <p:sldId id="270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13004800" cy="9753600"/>
  <p:notesSz cx="6858000" cy="9144000"/>
  <p:defaultTextStyle>
    <a:lvl1pPr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1pPr>
    <a:lvl2pPr indent="2286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2pPr>
    <a:lvl3pPr indent="4572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3pPr>
    <a:lvl4pPr indent="6858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4pPr>
    <a:lvl5pPr indent="9144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5pPr>
    <a:lvl6pPr indent="11430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6pPr>
    <a:lvl7pPr indent="13716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7pPr>
    <a:lvl8pPr indent="16002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8pPr>
    <a:lvl9pPr indent="18288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B13F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882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78BC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54545">
              <a:alpha val="41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82A2F"/>
        </a:fontRef>
        <a:srgbClr val="282A2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D5C">
              <a:alpha val="82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B2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87B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254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7A8DB2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EDEDF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444C55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186" y="7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91143307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1pPr>
    <a:lvl2pPr indent="2286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2pPr>
    <a:lvl3pPr indent="4572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3pPr>
    <a:lvl4pPr indent="6858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4pPr>
    <a:lvl5pPr indent="9144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5pPr>
    <a:lvl6pPr indent="11430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6pPr>
    <a:lvl7pPr indent="13716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7pPr>
    <a:lvl8pPr indent="16002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8pPr>
    <a:lvl9pPr indent="18288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270000" y="2616200"/>
            <a:ext cx="10464800" cy="2540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270000" y="5207000"/>
            <a:ext cx="10464800" cy="1663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181100" y="6794500"/>
            <a:ext cx="10642600" cy="15113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181100" y="8382000"/>
            <a:ext cx="10642600" cy="939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3606800"/>
            <a:ext cx="10464800" cy="2540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609600" y="1155700"/>
            <a:ext cx="5994400" cy="3568700"/>
          </a:xfrm>
          <a:prstGeom prst="rect">
            <a:avLst/>
          </a:prstGeom>
        </p:spPr>
        <p:txBody>
          <a:bodyPr anchor="b"/>
          <a:lstStyle>
            <a:lvl1pPr>
              <a:defRPr sz="5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609600" y="4762500"/>
            <a:ext cx="5994400" cy="3568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1270000" y="2946400"/>
            <a:ext cx="5270500" cy="6096000"/>
          </a:xfrm>
          <a:prstGeom prst="rect">
            <a:avLst/>
          </a:prstGeom>
        </p:spPr>
        <p:txBody>
          <a:bodyPr/>
          <a:lstStyle>
            <a:lvl1pPr marL="482600" indent="-482600">
              <a:spcBef>
                <a:spcPts val="3200"/>
              </a:spcBef>
              <a:buFont typeface="Gill Sans"/>
              <a:buBlip>
                <a:blip r:embed="rId2"/>
              </a:buBlip>
              <a:defRPr sz="3200"/>
            </a:lvl1pPr>
            <a:lvl2pPr marL="965200" indent="-482600">
              <a:spcBef>
                <a:spcPts val="3200"/>
              </a:spcBef>
              <a:buFont typeface="Gill Sans"/>
              <a:buBlip>
                <a:blip r:embed="rId2"/>
              </a:buBlip>
              <a:defRPr sz="3200"/>
            </a:lvl2pPr>
            <a:lvl3pPr marL="1447800" indent="-482600">
              <a:spcBef>
                <a:spcPts val="3200"/>
              </a:spcBef>
              <a:buFont typeface="Gill Sans"/>
              <a:buBlip>
                <a:blip r:embed="rId2"/>
              </a:buBlip>
              <a:defRPr sz="3200"/>
            </a:lvl3pPr>
            <a:lvl4pPr marL="1930400" indent="-482600">
              <a:spcBef>
                <a:spcPts val="3200"/>
              </a:spcBef>
              <a:buFont typeface="Gill Sans"/>
              <a:buBlip>
                <a:blip r:embed="rId2"/>
              </a:buBlip>
              <a:defRPr sz="3200"/>
            </a:lvl4pPr>
            <a:lvl5pPr marL="2413000" indent="-482600">
              <a:spcBef>
                <a:spcPts val="3200"/>
              </a:spcBef>
              <a:buFont typeface="Gill Sans"/>
              <a:buBlip>
                <a:blip r:embed="rId2"/>
              </a:buBlip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1270000" y="1066800"/>
            <a:ext cx="10464800" cy="7620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4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1pPr>
      <a:lvl2pPr indent="2286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2pPr>
      <a:lvl3pPr indent="4572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3pPr>
      <a:lvl4pPr indent="6858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4pPr>
      <a:lvl5pPr indent="9144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5pPr>
      <a:lvl6pPr indent="11430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6pPr>
      <a:lvl7pPr indent="13716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7pPr>
      <a:lvl8pPr indent="16002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8pPr>
      <a:lvl9pPr indent="18288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9pPr>
    </p:titleStyle>
    <p:bodyStyle>
      <a:lvl1pPr marL="571500" indent="-571500" defTabSz="457200">
        <a:spcBef>
          <a:spcPts val="3600"/>
        </a:spcBef>
        <a:buSzPct val="43000"/>
        <a:buBlip>
          <a:blip r:embed="rId15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1pPr>
      <a:lvl2pPr marL="1143000" indent="-571500" defTabSz="457200">
        <a:spcBef>
          <a:spcPts val="3600"/>
        </a:spcBef>
        <a:buSzPct val="43000"/>
        <a:buBlip>
          <a:blip r:embed="rId15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2pPr>
      <a:lvl3pPr marL="1714500" indent="-571500" defTabSz="457200">
        <a:spcBef>
          <a:spcPts val="3600"/>
        </a:spcBef>
        <a:buSzPct val="43000"/>
        <a:buBlip>
          <a:blip r:embed="rId15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3pPr>
      <a:lvl4pPr marL="2286000" indent="-571500" defTabSz="457200">
        <a:spcBef>
          <a:spcPts val="3600"/>
        </a:spcBef>
        <a:buSzPct val="43000"/>
        <a:buBlip>
          <a:blip r:embed="rId15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4pPr>
      <a:lvl5pPr marL="2857500" indent="-571500" defTabSz="457200">
        <a:spcBef>
          <a:spcPts val="3600"/>
        </a:spcBef>
        <a:buSzPct val="43000"/>
        <a:buBlip>
          <a:blip r:embed="rId15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5pPr>
      <a:lvl6pPr marL="3429000" indent="-571500" defTabSz="457200">
        <a:spcBef>
          <a:spcPts val="3600"/>
        </a:spcBef>
        <a:buSzPct val="43000"/>
        <a:buBlip>
          <a:blip r:embed="rId15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6pPr>
      <a:lvl7pPr marL="4000500" indent="-571500" defTabSz="457200">
        <a:spcBef>
          <a:spcPts val="3600"/>
        </a:spcBef>
        <a:buSzPct val="43000"/>
        <a:buBlip>
          <a:blip r:embed="rId15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7pPr>
      <a:lvl8pPr marL="4572000" indent="-571500" defTabSz="457200">
        <a:spcBef>
          <a:spcPts val="3600"/>
        </a:spcBef>
        <a:buSzPct val="43000"/>
        <a:buBlip>
          <a:blip r:embed="rId15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8pPr>
      <a:lvl9pPr marL="5143500" indent="-571500" defTabSz="457200">
        <a:spcBef>
          <a:spcPts val="3600"/>
        </a:spcBef>
        <a:buSzPct val="43000"/>
        <a:buBlip>
          <a:blip r:embed="rId15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9pPr>
    </p:bodyStyle>
    <p:otherStyle>
      <a:lvl1pPr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1pPr>
      <a:lvl2pPr indent="2286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2pPr>
      <a:lvl3pPr indent="4572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3pPr>
      <a:lvl4pPr indent="6858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4pPr>
      <a:lvl5pPr indent="9144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5pPr>
      <a:lvl6pPr indent="11430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6pPr>
      <a:lvl7pPr indent="13716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7pPr>
      <a:lvl8pPr indent="16002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8pPr>
      <a:lvl9pPr indent="18288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5.png"/><Relationship Id="rId7" Type="http://schemas.openxmlformats.org/officeDocument/2006/relationships/image" Target="../media/image13.png"/><Relationship Id="rId12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11" Type="http://schemas.openxmlformats.org/officeDocument/2006/relationships/image" Target="../media/image9.png"/><Relationship Id="rId5" Type="http://schemas.openxmlformats.org/officeDocument/2006/relationships/image" Target="../media/image11.png"/><Relationship Id="rId10" Type="http://schemas.openxmlformats.org/officeDocument/2006/relationships/image" Target="../media/image8.png"/><Relationship Id="rId4" Type="http://schemas.openxmlformats.org/officeDocument/2006/relationships/image" Target="../media/image16.png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9.png"/><Relationship Id="rId3" Type="http://schemas.openxmlformats.org/officeDocument/2006/relationships/image" Target="../media/image15.png"/><Relationship Id="rId7" Type="http://schemas.openxmlformats.org/officeDocument/2006/relationships/image" Target="../media/image11.png"/><Relationship Id="rId12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11" Type="http://schemas.openxmlformats.org/officeDocument/2006/relationships/image" Target="../media/image7.png"/><Relationship Id="rId5" Type="http://schemas.openxmlformats.org/officeDocument/2006/relationships/image" Target="../media/image17.png"/><Relationship Id="rId15" Type="http://schemas.openxmlformats.org/officeDocument/2006/relationships/image" Target="../media/image19.png"/><Relationship Id="rId10" Type="http://schemas.openxmlformats.org/officeDocument/2006/relationships/image" Target="../media/image6.png"/><Relationship Id="rId4" Type="http://schemas.openxmlformats.org/officeDocument/2006/relationships/image" Target="../media/image16.png"/><Relationship Id="rId9" Type="http://schemas.openxmlformats.org/officeDocument/2006/relationships/image" Target="../media/image13.png"/><Relationship Id="rId1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3.png"/><Relationship Id="rId18" Type="http://schemas.openxmlformats.org/officeDocument/2006/relationships/image" Target="../media/image6.png"/><Relationship Id="rId3" Type="http://schemas.openxmlformats.org/officeDocument/2006/relationships/image" Target="../media/image15.png"/><Relationship Id="rId21" Type="http://schemas.openxmlformats.org/officeDocument/2006/relationships/image" Target="../media/image9.png"/><Relationship Id="rId7" Type="http://schemas.openxmlformats.org/officeDocument/2006/relationships/image" Target="../media/image20.png"/><Relationship Id="rId12" Type="http://schemas.openxmlformats.org/officeDocument/2006/relationships/image" Target="../media/image22.png"/><Relationship Id="rId17" Type="http://schemas.openxmlformats.org/officeDocument/2006/relationships/image" Target="../media/image26.png"/><Relationship Id="rId2" Type="http://schemas.openxmlformats.org/officeDocument/2006/relationships/image" Target="../media/image14.png"/><Relationship Id="rId16" Type="http://schemas.openxmlformats.org/officeDocument/2006/relationships/image" Target="../media/image19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11" Type="http://schemas.openxmlformats.org/officeDocument/2006/relationships/image" Target="../media/image21.png"/><Relationship Id="rId5" Type="http://schemas.openxmlformats.org/officeDocument/2006/relationships/image" Target="../media/image17.png"/><Relationship Id="rId15" Type="http://schemas.openxmlformats.org/officeDocument/2006/relationships/image" Target="../media/image25.png"/><Relationship Id="rId10" Type="http://schemas.openxmlformats.org/officeDocument/2006/relationships/image" Target="../media/image13.png"/><Relationship Id="rId19" Type="http://schemas.openxmlformats.org/officeDocument/2006/relationships/image" Target="../media/image7.png"/><Relationship Id="rId4" Type="http://schemas.openxmlformats.org/officeDocument/2006/relationships/image" Target="../media/image16.png"/><Relationship Id="rId9" Type="http://schemas.openxmlformats.org/officeDocument/2006/relationships/image" Target="../media/image12.png"/><Relationship Id="rId14" Type="http://schemas.openxmlformats.org/officeDocument/2006/relationships/image" Target="../media/image24.png"/><Relationship Id="rId2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1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4.png"/><Relationship Id="rId12" Type="http://schemas.openxmlformats.org/officeDocument/2006/relationships/image" Target="../media/image20.png"/><Relationship Id="rId17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19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11" Type="http://schemas.openxmlformats.org/officeDocument/2006/relationships/image" Target="../media/image18.png"/><Relationship Id="rId5" Type="http://schemas.openxmlformats.org/officeDocument/2006/relationships/image" Target="../media/image9.png"/><Relationship Id="rId15" Type="http://schemas.openxmlformats.org/officeDocument/2006/relationships/image" Target="../media/image13.png"/><Relationship Id="rId10" Type="http://schemas.openxmlformats.org/officeDocument/2006/relationships/image" Target="../media/image17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6.png"/><Relationship Id="rId14" Type="http://schemas.openxmlformats.org/officeDocument/2006/relationships/image" Target="../media/image12.png"/><Relationship Id="rId22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1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4.png"/><Relationship Id="rId12" Type="http://schemas.openxmlformats.org/officeDocument/2006/relationships/image" Target="../media/image20.png"/><Relationship Id="rId17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19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11" Type="http://schemas.openxmlformats.org/officeDocument/2006/relationships/image" Target="../media/image18.png"/><Relationship Id="rId5" Type="http://schemas.openxmlformats.org/officeDocument/2006/relationships/image" Target="../media/image9.png"/><Relationship Id="rId15" Type="http://schemas.openxmlformats.org/officeDocument/2006/relationships/image" Target="../media/image13.png"/><Relationship Id="rId10" Type="http://schemas.openxmlformats.org/officeDocument/2006/relationships/image" Target="../media/image17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6.png"/><Relationship Id="rId14" Type="http://schemas.openxmlformats.org/officeDocument/2006/relationships/image" Target="../media/image12.png"/><Relationship Id="rId22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png"/><Relationship Id="rId7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3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elcome to church_c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7156" y="304484"/>
            <a:ext cx="11429173" cy="67505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r>
              <a:rPr lang="en-US" sz="5400" dirty="0" smtClean="0">
                <a:latin typeface="Georgia"/>
                <a:cs typeface="Georgia"/>
              </a:rPr>
              <a:t>“…but </a:t>
            </a:r>
            <a:r>
              <a:rPr lang="en-US" sz="5400" dirty="0">
                <a:latin typeface="Georgia"/>
                <a:cs typeface="Georgia"/>
              </a:rPr>
              <a:t>in your hearts honor Christ </a:t>
            </a:r>
            <a:endParaRPr lang="en-US" sz="5400" dirty="0" smtClean="0">
              <a:latin typeface="Georgia"/>
              <a:cs typeface="Georgia"/>
            </a:endParaRPr>
          </a:p>
          <a:p>
            <a:pPr algn="l" rtl="0" latinLnBrk="1" hangingPunct="0"/>
            <a:r>
              <a:rPr lang="en-US" sz="5400" dirty="0" smtClean="0">
                <a:latin typeface="Georgia"/>
                <a:cs typeface="Georgia"/>
              </a:rPr>
              <a:t>the Lord as </a:t>
            </a:r>
            <a:r>
              <a:rPr lang="en-US" sz="5400" dirty="0">
                <a:latin typeface="Georgia"/>
                <a:cs typeface="Georgia"/>
              </a:rPr>
              <a:t>holy, always being </a:t>
            </a:r>
            <a:endParaRPr lang="en-US" sz="5400" dirty="0" smtClean="0">
              <a:latin typeface="Georgia"/>
              <a:cs typeface="Georgia"/>
            </a:endParaRPr>
          </a:p>
          <a:p>
            <a:pPr algn="l" rtl="0" latinLnBrk="1" hangingPunct="0"/>
            <a:r>
              <a:rPr lang="en-US" sz="5400" dirty="0" smtClean="0">
                <a:latin typeface="Georgia"/>
                <a:cs typeface="Georgia"/>
              </a:rPr>
              <a:t>prepared to make a defense </a:t>
            </a:r>
            <a:r>
              <a:rPr lang="en-US" sz="5400" dirty="0">
                <a:latin typeface="Georgia"/>
                <a:cs typeface="Georgia"/>
              </a:rPr>
              <a:t>to </a:t>
            </a:r>
            <a:endParaRPr lang="en-US" sz="5400" dirty="0" smtClean="0">
              <a:latin typeface="Georgia"/>
              <a:cs typeface="Georgia"/>
            </a:endParaRPr>
          </a:p>
          <a:p>
            <a:pPr algn="l" rtl="0" latinLnBrk="1" hangingPunct="0"/>
            <a:r>
              <a:rPr lang="en-US" sz="5400" dirty="0" smtClean="0">
                <a:latin typeface="Georgia"/>
                <a:cs typeface="Georgia"/>
              </a:rPr>
              <a:t>anyone </a:t>
            </a:r>
            <a:r>
              <a:rPr lang="en-US" sz="5400" dirty="0">
                <a:latin typeface="Georgia"/>
                <a:cs typeface="Georgia"/>
              </a:rPr>
              <a:t>who asks you for </a:t>
            </a:r>
            <a:r>
              <a:rPr lang="en-US" sz="5400" dirty="0" smtClean="0">
                <a:latin typeface="Georgia"/>
                <a:cs typeface="Georgia"/>
              </a:rPr>
              <a:t>a </a:t>
            </a:r>
          </a:p>
          <a:p>
            <a:pPr algn="l" rtl="0" latinLnBrk="1" hangingPunct="0"/>
            <a:r>
              <a:rPr lang="en-US" sz="5400" dirty="0" smtClean="0">
                <a:latin typeface="Georgia"/>
                <a:cs typeface="Georgia"/>
              </a:rPr>
              <a:t>reason </a:t>
            </a:r>
            <a:r>
              <a:rPr lang="en-US" sz="5400" dirty="0">
                <a:latin typeface="Georgia"/>
                <a:cs typeface="Georgia"/>
              </a:rPr>
              <a:t>for the hope that is in you</a:t>
            </a:r>
            <a:r>
              <a:rPr lang="en-US" sz="5400" dirty="0" smtClean="0">
                <a:latin typeface="Georgia"/>
                <a:cs typeface="Georgia"/>
              </a:rPr>
              <a:t>;</a:t>
            </a:r>
          </a:p>
          <a:p>
            <a:pPr algn="l" rtl="0" latinLnBrk="1" hangingPunct="0"/>
            <a:r>
              <a:rPr lang="en-US" sz="5400" dirty="0" smtClean="0">
                <a:latin typeface="Georgia"/>
                <a:cs typeface="Georgia"/>
              </a:rPr>
              <a:t>yet </a:t>
            </a:r>
            <a:r>
              <a:rPr lang="en-US" sz="5400" dirty="0">
                <a:latin typeface="Georgia"/>
                <a:cs typeface="Georgia"/>
              </a:rPr>
              <a:t>do </a:t>
            </a:r>
            <a:r>
              <a:rPr lang="en-US" sz="5400" dirty="0" smtClean="0">
                <a:latin typeface="Georgia"/>
                <a:cs typeface="Georgia"/>
              </a:rPr>
              <a:t>it </a:t>
            </a:r>
            <a:r>
              <a:rPr lang="en-US" sz="5400" dirty="0">
                <a:latin typeface="Georgia"/>
                <a:cs typeface="Georgia"/>
              </a:rPr>
              <a:t>with gentleness and </a:t>
            </a:r>
            <a:endParaRPr lang="en-US" sz="5400" dirty="0" smtClean="0">
              <a:latin typeface="Georgia"/>
              <a:cs typeface="Georgia"/>
            </a:endParaRPr>
          </a:p>
          <a:p>
            <a:pPr algn="l" rtl="0" latinLnBrk="1" hangingPunct="0"/>
            <a:r>
              <a:rPr lang="en-US" sz="5400" dirty="0">
                <a:latin typeface="Georgia"/>
                <a:cs typeface="Georgia"/>
              </a:rPr>
              <a:t>r</a:t>
            </a:r>
            <a:r>
              <a:rPr lang="en-US" sz="5400" dirty="0" smtClean="0">
                <a:latin typeface="Georgia"/>
                <a:cs typeface="Georgia"/>
              </a:rPr>
              <a:t>espect,”										</a:t>
            </a:r>
          </a:p>
          <a:p>
            <a:pPr rtl="0" latinLnBrk="1" hangingPunct="0"/>
            <a:r>
              <a:rPr kumimoji="0" lang="en-US" sz="54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eorgia"/>
                <a:cs typeface="Georgia"/>
                <a:sym typeface="Chalkduster"/>
              </a:rPr>
              <a:t>1</a:t>
            </a:r>
            <a:r>
              <a:rPr kumimoji="0" lang="en-US" sz="5400" b="0" i="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eorgia"/>
                <a:cs typeface="Georgia"/>
                <a:sym typeface="Chalkduster"/>
              </a:rPr>
              <a:t> Peter 3.15</a:t>
            </a:r>
            <a:endParaRPr kumimoji="0" lang="en-US" sz="5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Georgia"/>
              <a:cs typeface="Georgia"/>
              <a:sym typeface="Chalkduster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/>
        </p:nvSpPr>
        <p:spPr>
          <a:xfrm>
            <a:off x="12205520" y="321036"/>
            <a:ext cx="455560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5</a:t>
            </a:r>
          </a:p>
        </p:txBody>
      </p:sp>
      <p:pic>
        <p:nvPicPr>
          <p:cNvPr id="110" name="Picture 109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8464" y="5164123"/>
            <a:ext cx="12040727" cy="4254745"/>
          </a:xfrm>
          <a:prstGeom prst="rect">
            <a:avLst/>
          </a:prstGeom>
        </p:spPr>
      </p:pic>
      <p:sp>
        <p:nvSpPr>
          <p:cNvPr id="112" name="Shape 112"/>
          <p:cNvSpPr/>
          <p:nvPr/>
        </p:nvSpPr>
        <p:spPr>
          <a:xfrm>
            <a:off x="3036730" y="2469397"/>
            <a:ext cx="6719620" cy="2837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 dirty="0">
                <a:solidFill>
                  <a:srgbClr val="FFFFFF"/>
                </a:solidFill>
              </a:rPr>
              <a:t>Sin Caused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 dirty="0">
                <a:solidFill>
                  <a:srgbClr val="FFFFFF"/>
                </a:solidFill>
              </a:rPr>
              <a:t>Jesus’ Death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 dirty="0">
                <a:solidFill>
                  <a:srgbClr val="FFFFFF"/>
                </a:solidFill>
              </a:rPr>
              <a:t>For Our Punishment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 dirty="0">
                <a:solidFill>
                  <a:srgbClr val="FFFFFF"/>
                </a:solidFill>
              </a:rPr>
              <a:t>(Jn 3.16; Rom 5.8-11)</a:t>
            </a:r>
          </a:p>
        </p:txBody>
      </p:sp>
      <p:pic>
        <p:nvPicPr>
          <p:cNvPr id="113" name="Picture 112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16200000">
            <a:off x="5188768" y="7398568"/>
            <a:ext cx="3236864" cy="101601"/>
          </a:xfrm>
          <a:prstGeom prst="rect">
            <a:avLst/>
          </a:prstGeom>
        </p:spPr>
      </p:pic>
      <p:pic>
        <p:nvPicPr>
          <p:cNvPr id="115" name="Picture 114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 rot="10800000">
            <a:off x="5702300" y="6377037"/>
            <a:ext cx="2209800" cy="101601"/>
          </a:xfrm>
          <a:prstGeom prst="rect">
            <a:avLst/>
          </a:prstGeom>
        </p:spPr>
      </p:pic>
      <p:pic>
        <p:nvPicPr>
          <p:cNvPr id="117" name="Picture 116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79327" y="3129555"/>
            <a:ext cx="611558" cy="1298007"/>
          </a:xfrm>
          <a:prstGeom prst="rect">
            <a:avLst/>
          </a:prstGeom>
        </p:spPr>
      </p:pic>
      <p:pic>
        <p:nvPicPr>
          <p:cNvPr id="119" name="Picture 118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53455" y="2807724"/>
            <a:ext cx="363803" cy="770023"/>
          </a:xfrm>
          <a:prstGeom prst="rect">
            <a:avLst/>
          </a:prstGeom>
        </p:spPr>
      </p:pic>
      <p:pic>
        <p:nvPicPr>
          <p:cNvPr id="121" name="Picture 120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209349" y="3267739"/>
            <a:ext cx="410680" cy="1026709"/>
          </a:xfrm>
          <a:prstGeom prst="rect">
            <a:avLst/>
          </a:prstGeom>
        </p:spPr>
      </p:pic>
      <p:grpSp>
        <p:nvGrpSpPr>
          <p:cNvPr id="133" name="Group 133"/>
          <p:cNvGrpSpPr/>
          <p:nvPr/>
        </p:nvGrpSpPr>
        <p:grpSpPr>
          <a:xfrm>
            <a:off x="1125909" y="825500"/>
            <a:ext cx="2542018" cy="4023173"/>
            <a:chOff x="-23886" y="-50800"/>
            <a:chExt cx="2542016" cy="4023172"/>
          </a:xfrm>
        </p:grpSpPr>
        <p:pic>
          <p:nvPicPr>
            <p:cNvPr id="123" name="Picture 122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15465" y="1206945"/>
              <a:ext cx="922786" cy="2765428"/>
            </a:xfrm>
            <a:prstGeom prst="rect">
              <a:avLst/>
            </a:prstGeom>
            <a:effectLst/>
          </p:spPr>
        </p:pic>
        <p:pic>
          <p:nvPicPr>
            <p:cNvPr id="125" name="Picture 124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192948" y="1314872"/>
              <a:ext cx="1325183" cy="674835"/>
            </a:xfrm>
            <a:prstGeom prst="rect">
              <a:avLst/>
            </a:prstGeom>
            <a:effectLst/>
          </p:spPr>
        </p:pic>
        <p:pic>
          <p:nvPicPr>
            <p:cNvPr id="127" name="Picture 126"/>
            <p:cNvPicPr/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-23887" y="1257511"/>
              <a:ext cx="1293267" cy="753244"/>
            </a:xfrm>
            <a:prstGeom prst="rect">
              <a:avLst/>
            </a:prstGeom>
            <a:effectLst/>
          </p:spPr>
        </p:pic>
        <p:pic>
          <p:nvPicPr>
            <p:cNvPr id="129" name="Picture 128"/>
            <p:cNvPicPr/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488503" y="-50800"/>
              <a:ext cx="1371601" cy="1371600"/>
            </a:xfrm>
            <a:prstGeom prst="rect">
              <a:avLst/>
            </a:prstGeom>
            <a:effectLst/>
          </p:spPr>
        </p:pic>
        <p:pic>
          <p:nvPicPr>
            <p:cNvPr id="131" name="Picture 130"/>
            <p:cNvPicPr/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094530" y="3012230"/>
              <a:ext cx="812704" cy="941837"/>
            </a:xfrm>
            <a:prstGeom prst="rect">
              <a:avLst/>
            </a:prstGeom>
            <a:effectLst/>
          </p:spPr>
        </p:pic>
      </p:grpSp>
      <p:sp>
        <p:nvSpPr>
          <p:cNvPr id="17" name="Heart 16"/>
          <p:cNvSpPr/>
          <p:nvPr/>
        </p:nvSpPr>
        <p:spPr>
          <a:xfrm>
            <a:off x="8557091" y="935224"/>
            <a:ext cx="3931600" cy="3895144"/>
          </a:xfrm>
          <a:prstGeom prst="heart">
            <a:avLst/>
          </a:prstGeom>
          <a:noFill/>
          <a:ln w="76200" cap="flat" cmpd="sng">
            <a:solidFill>
              <a:schemeClr val="tx1"/>
            </a:solidFill>
            <a:miter lim="800000"/>
          </a:ln>
          <a:effectLst>
            <a:glow rad="101600">
              <a:schemeClr val="tx1">
                <a:alpha val="75000"/>
              </a:schemeClr>
            </a:glow>
            <a:outerShdw blurRad="63500" dir="162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/>
        </p:nvSpPr>
        <p:spPr>
          <a:xfrm>
            <a:off x="12198448" y="321036"/>
            <a:ext cx="469704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6</a:t>
            </a:r>
          </a:p>
        </p:txBody>
      </p:sp>
      <p:pic>
        <p:nvPicPr>
          <p:cNvPr id="137" name="Picture 136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8464" y="5164123"/>
            <a:ext cx="12040727" cy="4254745"/>
          </a:xfrm>
          <a:prstGeom prst="rect">
            <a:avLst/>
          </a:prstGeom>
        </p:spPr>
      </p:pic>
      <p:sp>
        <p:nvSpPr>
          <p:cNvPr id="139" name="Shape 139"/>
          <p:cNvSpPr/>
          <p:nvPr/>
        </p:nvSpPr>
        <p:spPr>
          <a:xfrm>
            <a:off x="451984" y="5358964"/>
            <a:ext cx="4214467" cy="3523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God Made Baptism our Access to the Cross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(Rom 6.3-4)</a:t>
            </a:r>
          </a:p>
        </p:txBody>
      </p:sp>
      <p:pic>
        <p:nvPicPr>
          <p:cNvPr id="140" name="Picture 139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16200000">
            <a:off x="5188768" y="7398568"/>
            <a:ext cx="3236864" cy="101601"/>
          </a:xfrm>
          <a:prstGeom prst="rect">
            <a:avLst/>
          </a:prstGeom>
        </p:spPr>
      </p:pic>
      <p:pic>
        <p:nvPicPr>
          <p:cNvPr id="142" name="Picture 141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 rot="10800000">
            <a:off x="5702300" y="6377037"/>
            <a:ext cx="2209800" cy="101601"/>
          </a:xfrm>
          <a:prstGeom prst="rect">
            <a:avLst/>
          </a:prstGeom>
        </p:spPr>
      </p:pic>
      <p:pic>
        <p:nvPicPr>
          <p:cNvPr id="144" name="Picture 143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801641" y="5201281"/>
            <a:ext cx="4206959" cy="491585"/>
          </a:xfrm>
          <a:prstGeom prst="rect">
            <a:avLst/>
          </a:prstGeom>
        </p:spPr>
      </p:pic>
      <p:pic>
        <p:nvPicPr>
          <p:cNvPr id="146" name="Picture 145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671927" y="2657216"/>
            <a:ext cx="2632147" cy="3387500"/>
          </a:xfrm>
          <a:prstGeom prst="rect">
            <a:avLst/>
          </a:prstGeom>
        </p:spPr>
      </p:pic>
      <p:pic>
        <p:nvPicPr>
          <p:cNvPr id="148" name="Picture 147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79327" y="3129555"/>
            <a:ext cx="611558" cy="1298007"/>
          </a:xfrm>
          <a:prstGeom prst="rect">
            <a:avLst/>
          </a:prstGeom>
        </p:spPr>
      </p:pic>
      <p:pic>
        <p:nvPicPr>
          <p:cNvPr id="150" name="Picture 149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953455" y="2807724"/>
            <a:ext cx="363803" cy="770023"/>
          </a:xfrm>
          <a:prstGeom prst="rect">
            <a:avLst/>
          </a:prstGeom>
        </p:spPr>
      </p:pic>
      <p:pic>
        <p:nvPicPr>
          <p:cNvPr id="152" name="Picture 151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209349" y="3267739"/>
            <a:ext cx="410680" cy="1026709"/>
          </a:xfrm>
          <a:prstGeom prst="rect">
            <a:avLst/>
          </a:prstGeom>
        </p:spPr>
      </p:pic>
      <p:grpSp>
        <p:nvGrpSpPr>
          <p:cNvPr id="164" name="Group 164"/>
          <p:cNvGrpSpPr/>
          <p:nvPr/>
        </p:nvGrpSpPr>
        <p:grpSpPr>
          <a:xfrm>
            <a:off x="1125909" y="825500"/>
            <a:ext cx="2542018" cy="4023173"/>
            <a:chOff x="-23886" y="-50800"/>
            <a:chExt cx="2542016" cy="4023172"/>
          </a:xfrm>
        </p:grpSpPr>
        <p:pic>
          <p:nvPicPr>
            <p:cNvPr id="154" name="Picture 153"/>
            <p:cNvPicPr/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15465" y="1206945"/>
              <a:ext cx="922786" cy="2765428"/>
            </a:xfrm>
            <a:prstGeom prst="rect">
              <a:avLst/>
            </a:prstGeom>
            <a:effectLst/>
          </p:spPr>
        </p:pic>
        <p:pic>
          <p:nvPicPr>
            <p:cNvPr id="156" name="Picture 155"/>
            <p:cNvPicPr/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192948" y="1314872"/>
              <a:ext cx="1325183" cy="674835"/>
            </a:xfrm>
            <a:prstGeom prst="rect">
              <a:avLst/>
            </a:prstGeom>
            <a:effectLst/>
          </p:spPr>
        </p:pic>
        <p:pic>
          <p:nvPicPr>
            <p:cNvPr id="158" name="Picture 157"/>
            <p:cNvPicPr/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-23887" y="1257511"/>
              <a:ext cx="1293267" cy="753244"/>
            </a:xfrm>
            <a:prstGeom prst="rect">
              <a:avLst/>
            </a:prstGeom>
            <a:effectLst/>
          </p:spPr>
        </p:pic>
        <p:pic>
          <p:nvPicPr>
            <p:cNvPr id="160" name="Picture 159"/>
            <p:cNvPicPr/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488503" y="-50800"/>
              <a:ext cx="1371601" cy="1371600"/>
            </a:xfrm>
            <a:prstGeom prst="rect">
              <a:avLst/>
            </a:prstGeom>
            <a:effectLst/>
          </p:spPr>
        </p:pic>
        <p:pic>
          <p:nvPicPr>
            <p:cNvPr id="162" name="Picture 161"/>
            <p:cNvPicPr/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094530" y="3012230"/>
              <a:ext cx="812704" cy="941837"/>
            </a:xfrm>
            <a:prstGeom prst="rect">
              <a:avLst/>
            </a:prstGeom>
            <a:effectLst/>
          </p:spPr>
        </p:pic>
      </p:grpSp>
      <p:grpSp>
        <p:nvGrpSpPr>
          <p:cNvPr id="167" name="Group 167"/>
          <p:cNvGrpSpPr/>
          <p:nvPr/>
        </p:nvGrpSpPr>
        <p:grpSpPr>
          <a:xfrm>
            <a:off x="5719601" y="5634510"/>
            <a:ext cx="917523" cy="448345"/>
            <a:chOff x="-171958" y="-82473"/>
            <a:chExt cx="917521" cy="448343"/>
          </a:xfrm>
        </p:grpSpPr>
        <p:sp>
          <p:nvSpPr>
            <p:cNvPr id="166" name="Shape 166"/>
            <p:cNvSpPr/>
            <p:nvPr/>
          </p:nvSpPr>
          <p:spPr>
            <a:xfrm>
              <a:off x="0" y="0"/>
              <a:ext cx="623640" cy="304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929"/>
                  </a:moveTo>
                  <a:lnTo>
                    <a:pt x="21600" y="0"/>
                  </a:lnTo>
                  <a:lnTo>
                    <a:pt x="14006" y="21600"/>
                  </a:lnTo>
                  <a:lnTo>
                    <a:pt x="0" y="109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effectLst>
                    <a:outerShdw blurRad="63500" dist="25400" dir="2700000" rotWithShape="0">
                      <a:srgbClr val="000000">
                        <a:alpha val="70000"/>
                      </a:srgbClr>
                    </a:outerShdw>
                  </a:effectLst>
                </a:defRPr>
              </a:pPr>
              <a:endParaRPr/>
            </a:p>
          </p:txBody>
        </p:sp>
        <p:pic>
          <p:nvPicPr>
            <p:cNvPr id="165" name="Picture 164"/>
            <p:cNvPicPr/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-171959" y="-82474"/>
              <a:ext cx="917523" cy="448345"/>
            </a:xfrm>
            <a:prstGeom prst="rect">
              <a:avLst/>
            </a:prstGeom>
            <a:effectLst/>
          </p:spPr>
        </p:pic>
      </p:grpSp>
      <p:sp>
        <p:nvSpPr>
          <p:cNvPr id="169" name="Shape 169"/>
          <p:cNvSpPr/>
          <p:nvPr/>
        </p:nvSpPr>
        <p:spPr>
          <a:xfrm>
            <a:off x="8833984" y="5320864"/>
            <a:ext cx="4214467" cy="420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Our faith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prompts us to repent &amp; be baptized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(Mk 16.16; Acts 2.38)</a:t>
            </a:r>
          </a:p>
        </p:txBody>
      </p:sp>
      <p:sp>
        <p:nvSpPr>
          <p:cNvPr id="24" name="Heart 23"/>
          <p:cNvSpPr/>
          <p:nvPr/>
        </p:nvSpPr>
        <p:spPr>
          <a:xfrm>
            <a:off x="8557091" y="935224"/>
            <a:ext cx="3931600" cy="3895144"/>
          </a:xfrm>
          <a:prstGeom prst="heart">
            <a:avLst/>
          </a:prstGeom>
          <a:noFill/>
          <a:ln w="76200" cap="flat" cmpd="sng">
            <a:solidFill>
              <a:schemeClr val="tx1"/>
            </a:solidFill>
            <a:miter lim="800000"/>
          </a:ln>
          <a:effectLst>
            <a:glow rad="101600">
              <a:schemeClr val="tx1">
                <a:alpha val="75000"/>
              </a:schemeClr>
            </a:glow>
            <a:outerShdw blurRad="63500" dir="162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/>
        </p:nvSpPr>
        <p:spPr>
          <a:xfrm>
            <a:off x="12217898" y="321036"/>
            <a:ext cx="430804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7</a:t>
            </a:r>
          </a:p>
        </p:txBody>
      </p:sp>
      <p:pic>
        <p:nvPicPr>
          <p:cNvPr id="184" name="Picture 183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8464" y="5164123"/>
            <a:ext cx="12040727" cy="4254745"/>
          </a:xfrm>
          <a:prstGeom prst="rect">
            <a:avLst/>
          </a:prstGeom>
        </p:spPr>
      </p:pic>
      <p:sp>
        <p:nvSpPr>
          <p:cNvPr id="186" name="Shape 186"/>
          <p:cNvSpPr/>
          <p:nvPr/>
        </p:nvSpPr>
        <p:spPr>
          <a:xfrm>
            <a:off x="8859384" y="5878287"/>
            <a:ext cx="4214467" cy="28264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 dirty="0">
                <a:solidFill>
                  <a:srgbClr val="FFFFFF"/>
                </a:solidFill>
              </a:rPr>
              <a:t>Man is reunited with God and joins His Church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FFFFFF"/>
                </a:solidFill>
              </a:rPr>
              <a:t>(Titus 3.4-5;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FFFFFF"/>
                </a:solidFill>
              </a:rPr>
              <a:t>2 </a:t>
            </a:r>
            <a:r>
              <a:rPr sz="3600" dirty="0" err="1">
                <a:solidFill>
                  <a:srgbClr val="FFFFFF"/>
                </a:solidFill>
              </a:rPr>
              <a:t>Cor</a:t>
            </a:r>
            <a:r>
              <a:rPr sz="3600" dirty="0">
                <a:solidFill>
                  <a:srgbClr val="FFFFFF"/>
                </a:solidFill>
              </a:rPr>
              <a:t> 5.18-21)</a:t>
            </a:r>
          </a:p>
        </p:txBody>
      </p:sp>
      <p:pic>
        <p:nvPicPr>
          <p:cNvPr id="187" name="Picture 186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16200000">
            <a:off x="5188768" y="7398568"/>
            <a:ext cx="3236864" cy="101601"/>
          </a:xfrm>
          <a:prstGeom prst="rect">
            <a:avLst/>
          </a:prstGeom>
        </p:spPr>
      </p:pic>
      <p:pic>
        <p:nvPicPr>
          <p:cNvPr id="189" name="Picture 188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 rot="10800000">
            <a:off x="5702300" y="6377037"/>
            <a:ext cx="2209800" cy="101601"/>
          </a:xfrm>
          <a:prstGeom prst="rect">
            <a:avLst/>
          </a:prstGeom>
        </p:spPr>
      </p:pic>
      <p:pic>
        <p:nvPicPr>
          <p:cNvPr id="191" name="Picture 190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801641" y="5201281"/>
            <a:ext cx="4206959" cy="491585"/>
          </a:xfrm>
          <a:prstGeom prst="rect">
            <a:avLst/>
          </a:prstGeom>
        </p:spPr>
      </p:pic>
      <p:pic>
        <p:nvPicPr>
          <p:cNvPr id="193" name="Picture 192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671927" y="2657216"/>
            <a:ext cx="2632147" cy="3387500"/>
          </a:xfrm>
          <a:prstGeom prst="rect">
            <a:avLst/>
          </a:prstGeom>
        </p:spPr>
      </p:pic>
      <p:pic>
        <p:nvPicPr>
          <p:cNvPr id="195" name="Picture 194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303386" y="3482820"/>
            <a:ext cx="1585586" cy="2570376"/>
          </a:xfrm>
          <a:prstGeom prst="rect">
            <a:avLst/>
          </a:prstGeom>
        </p:spPr>
      </p:pic>
      <p:pic>
        <p:nvPicPr>
          <p:cNvPr id="197" name="Picture 196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79327" y="3129555"/>
            <a:ext cx="611558" cy="1298007"/>
          </a:xfrm>
          <a:prstGeom prst="rect">
            <a:avLst/>
          </a:prstGeom>
        </p:spPr>
      </p:pic>
      <p:pic>
        <p:nvPicPr>
          <p:cNvPr id="199" name="Picture 198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953455" y="2807724"/>
            <a:ext cx="363803" cy="770023"/>
          </a:xfrm>
          <a:prstGeom prst="rect">
            <a:avLst/>
          </a:prstGeom>
        </p:spPr>
      </p:pic>
      <p:pic>
        <p:nvPicPr>
          <p:cNvPr id="201" name="Picture 200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209349" y="3267739"/>
            <a:ext cx="410680" cy="1026709"/>
          </a:xfrm>
          <a:prstGeom prst="rect">
            <a:avLst/>
          </a:prstGeom>
        </p:spPr>
      </p:pic>
      <p:grpSp>
        <p:nvGrpSpPr>
          <p:cNvPr id="213" name="Group 213"/>
          <p:cNvGrpSpPr/>
          <p:nvPr/>
        </p:nvGrpSpPr>
        <p:grpSpPr>
          <a:xfrm>
            <a:off x="10145253" y="2824285"/>
            <a:ext cx="857583" cy="1377893"/>
            <a:chOff x="-23886" y="-50800"/>
            <a:chExt cx="857582" cy="1377891"/>
          </a:xfrm>
        </p:grpSpPr>
        <p:pic>
          <p:nvPicPr>
            <p:cNvPr id="203" name="Picture 202"/>
            <p:cNvPicPr/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68401" y="358537"/>
              <a:ext cx="368860" cy="968555"/>
            </a:xfrm>
            <a:prstGeom prst="rect">
              <a:avLst/>
            </a:prstGeom>
            <a:effectLst/>
          </p:spPr>
        </p:pic>
        <p:pic>
          <p:nvPicPr>
            <p:cNvPr id="205" name="Picture 204"/>
            <p:cNvPicPr/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74089" y="396726"/>
              <a:ext cx="459607" cy="282036"/>
            </a:xfrm>
            <a:prstGeom prst="rect">
              <a:avLst/>
            </a:prstGeom>
            <a:effectLst/>
          </p:spPr>
        </p:pic>
        <p:pic>
          <p:nvPicPr>
            <p:cNvPr id="207" name="Picture 206"/>
            <p:cNvPicPr/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-23887" y="379019"/>
              <a:ext cx="453125" cy="305632"/>
            </a:xfrm>
            <a:prstGeom prst="rect">
              <a:avLst/>
            </a:prstGeom>
            <a:effectLst/>
          </p:spPr>
        </p:pic>
        <p:pic>
          <p:nvPicPr>
            <p:cNvPr id="209" name="Picture 208"/>
            <p:cNvPicPr/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24718" y="-50800"/>
              <a:ext cx="514927" cy="514927"/>
            </a:xfrm>
            <a:prstGeom prst="rect">
              <a:avLst/>
            </a:prstGeom>
            <a:effectLst/>
          </p:spPr>
        </p:pic>
        <p:pic>
          <p:nvPicPr>
            <p:cNvPr id="211" name="Picture 210"/>
            <p:cNvPicPr/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321951" y="946074"/>
              <a:ext cx="333034" cy="375060"/>
            </a:xfrm>
            <a:prstGeom prst="rect">
              <a:avLst/>
            </a:prstGeom>
            <a:effectLst/>
          </p:spPr>
        </p:pic>
      </p:grpSp>
      <p:grpSp>
        <p:nvGrpSpPr>
          <p:cNvPr id="216" name="Group 216"/>
          <p:cNvGrpSpPr/>
          <p:nvPr/>
        </p:nvGrpSpPr>
        <p:grpSpPr>
          <a:xfrm>
            <a:off x="5719601" y="5634510"/>
            <a:ext cx="917523" cy="448345"/>
            <a:chOff x="-171958" y="-82473"/>
            <a:chExt cx="917521" cy="448343"/>
          </a:xfrm>
        </p:grpSpPr>
        <p:sp>
          <p:nvSpPr>
            <p:cNvPr id="215" name="Shape 215"/>
            <p:cNvSpPr/>
            <p:nvPr/>
          </p:nvSpPr>
          <p:spPr>
            <a:xfrm>
              <a:off x="0" y="0"/>
              <a:ext cx="623640" cy="304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929"/>
                  </a:moveTo>
                  <a:lnTo>
                    <a:pt x="21600" y="0"/>
                  </a:lnTo>
                  <a:lnTo>
                    <a:pt x="14006" y="21600"/>
                  </a:lnTo>
                  <a:lnTo>
                    <a:pt x="0" y="109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effectLst>
                    <a:outerShdw blurRad="63500" dist="25400" dir="2700000" rotWithShape="0">
                      <a:srgbClr val="000000">
                        <a:alpha val="70000"/>
                      </a:srgbClr>
                    </a:outerShdw>
                  </a:effectLst>
                </a:defRPr>
              </a:pPr>
              <a:endParaRPr/>
            </a:p>
          </p:txBody>
        </p:sp>
        <p:pic>
          <p:nvPicPr>
            <p:cNvPr id="214" name="Picture 213"/>
            <p:cNvPicPr/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-171959" y="-82474"/>
              <a:ext cx="917523" cy="448345"/>
            </a:xfrm>
            <a:prstGeom prst="rect">
              <a:avLst/>
            </a:prstGeom>
            <a:effectLst/>
          </p:spPr>
        </p:pic>
      </p:grpSp>
      <p:grpSp>
        <p:nvGrpSpPr>
          <p:cNvPr id="219" name="Group 219"/>
          <p:cNvGrpSpPr/>
          <p:nvPr/>
        </p:nvGrpSpPr>
        <p:grpSpPr>
          <a:xfrm>
            <a:off x="8320008" y="3297056"/>
            <a:ext cx="573682" cy="835051"/>
            <a:chOff x="-127008" y="-95161"/>
            <a:chExt cx="573680" cy="835049"/>
          </a:xfrm>
        </p:grpSpPr>
        <p:sp>
          <p:nvSpPr>
            <p:cNvPr id="218" name="Shape 218"/>
            <p:cNvSpPr/>
            <p:nvPr/>
          </p:nvSpPr>
          <p:spPr>
            <a:xfrm>
              <a:off x="0" y="0"/>
              <a:ext cx="393304" cy="572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21600"/>
                  </a:lnTo>
                  <a:lnTo>
                    <a:pt x="21225" y="47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effectLst>
                    <a:outerShdw blurRad="63500" dist="25400" dir="2700000" rotWithShape="0">
                      <a:srgbClr val="000000">
                        <a:alpha val="70000"/>
                      </a:srgbClr>
                    </a:outerShdw>
                  </a:effectLst>
                </a:defRPr>
              </a:pPr>
              <a:endParaRPr/>
            </a:p>
          </p:txBody>
        </p:sp>
        <p:pic>
          <p:nvPicPr>
            <p:cNvPr id="217" name="Picture 216"/>
            <p:cNvPicPr/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-127009" y="-95162"/>
              <a:ext cx="573681" cy="835051"/>
            </a:xfrm>
            <a:prstGeom prst="rect">
              <a:avLst/>
            </a:prstGeom>
            <a:effectLst/>
          </p:spPr>
        </p:pic>
      </p:grpSp>
      <p:sp>
        <p:nvSpPr>
          <p:cNvPr id="32" name="Heart 31"/>
          <p:cNvSpPr/>
          <p:nvPr/>
        </p:nvSpPr>
        <p:spPr>
          <a:xfrm>
            <a:off x="8557091" y="935224"/>
            <a:ext cx="3931600" cy="3895144"/>
          </a:xfrm>
          <a:prstGeom prst="heart">
            <a:avLst/>
          </a:prstGeom>
          <a:noFill/>
          <a:ln w="76200" cap="flat" cmpd="sng">
            <a:solidFill>
              <a:schemeClr val="tx1"/>
            </a:solidFill>
            <a:miter lim="800000"/>
          </a:ln>
          <a:effectLst>
            <a:glow rad="101600">
              <a:schemeClr val="tx1">
                <a:alpha val="75000"/>
              </a:schemeClr>
            </a:glow>
            <a:outerShdw blurRad="63500" dir="162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grpSp>
        <p:nvGrpSpPr>
          <p:cNvPr id="33" name="Group 233"/>
          <p:cNvGrpSpPr/>
          <p:nvPr/>
        </p:nvGrpSpPr>
        <p:grpSpPr>
          <a:xfrm>
            <a:off x="1125909" y="825500"/>
            <a:ext cx="2542018" cy="4023173"/>
            <a:chOff x="-23886" y="-50800"/>
            <a:chExt cx="2542016" cy="4023172"/>
          </a:xfrm>
        </p:grpSpPr>
        <p:pic>
          <p:nvPicPr>
            <p:cNvPr id="34" name="Picture 33"/>
            <p:cNvPicPr/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315465" y="1206945"/>
              <a:ext cx="922786" cy="2765428"/>
            </a:xfrm>
            <a:prstGeom prst="rect">
              <a:avLst/>
            </a:prstGeom>
            <a:effectLst/>
          </p:spPr>
        </p:pic>
        <p:pic>
          <p:nvPicPr>
            <p:cNvPr id="35" name="Picture 34"/>
            <p:cNvPicPr/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1192948" y="1314872"/>
              <a:ext cx="1325183" cy="674835"/>
            </a:xfrm>
            <a:prstGeom prst="rect">
              <a:avLst/>
            </a:prstGeom>
            <a:effectLst/>
          </p:spPr>
        </p:pic>
        <p:pic>
          <p:nvPicPr>
            <p:cNvPr id="36" name="Picture 35"/>
            <p:cNvPicPr/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-23887" y="1257511"/>
              <a:ext cx="1293267" cy="753244"/>
            </a:xfrm>
            <a:prstGeom prst="rect">
              <a:avLst/>
            </a:prstGeom>
            <a:effectLst/>
          </p:spPr>
        </p:pic>
        <p:pic>
          <p:nvPicPr>
            <p:cNvPr id="37" name="Picture 36"/>
            <p:cNvPicPr/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488503" y="-50800"/>
              <a:ext cx="1371601" cy="1371600"/>
            </a:xfrm>
            <a:prstGeom prst="rect">
              <a:avLst/>
            </a:prstGeom>
            <a:effectLst/>
          </p:spPr>
        </p:pic>
        <p:pic>
          <p:nvPicPr>
            <p:cNvPr id="38" name="Picture 37"/>
            <p:cNvPicPr/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094530" y="3012230"/>
              <a:ext cx="812704" cy="94183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/>
        </p:nvSpPr>
        <p:spPr>
          <a:xfrm>
            <a:off x="2536489" y="310123"/>
            <a:ext cx="7535170" cy="2410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5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500" dirty="0" smtClean="0">
                <a:solidFill>
                  <a:srgbClr val="FFFFFF"/>
                </a:solidFill>
              </a:rPr>
              <a:t>Total</a:t>
            </a:r>
            <a:endParaRPr lang="en-US" sz="7500" dirty="0" smtClean="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7500" dirty="0" smtClean="0">
                <a:solidFill>
                  <a:srgbClr val="FFFFFF"/>
                </a:solidFill>
              </a:rPr>
              <a:t>Picture</a:t>
            </a:r>
            <a:endParaRPr sz="7500" dirty="0">
              <a:solidFill>
                <a:srgbClr val="FFFFFF"/>
              </a:solidFill>
            </a:endParaRPr>
          </a:p>
        </p:txBody>
      </p:sp>
      <p:grpSp>
        <p:nvGrpSpPr>
          <p:cNvPr id="233" name="Group 233"/>
          <p:cNvGrpSpPr/>
          <p:nvPr/>
        </p:nvGrpSpPr>
        <p:grpSpPr>
          <a:xfrm>
            <a:off x="1125909" y="825500"/>
            <a:ext cx="2542018" cy="4023173"/>
            <a:chOff x="-23886" y="-50800"/>
            <a:chExt cx="2542016" cy="4023172"/>
          </a:xfrm>
        </p:grpSpPr>
        <p:pic>
          <p:nvPicPr>
            <p:cNvPr id="223" name="Picture 222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15465" y="1206945"/>
              <a:ext cx="922786" cy="2765428"/>
            </a:xfrm>
            <a:prstGeom prst="rect">
              <a:avLst/>
            </a:prstGeom>
            <a:effectLst/>
          </p:spPr>
        </p:pic>
        <p:pic>
          <p:nvPicPr>
            <p:cNvPr id="225" name="Picture 224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192948" y="1314872"/>
              <a:ext cx="1325183" cy="674835"/>
            </a:xfrm>
            <a:prstGeom prst="rect">
              <a:avLst/>
            </a:prstGeom>
            <a:effectLst/>
          </p:spPr>
        </p:pic>
        <p:pic>
          <p:nvPicPr>
            <p:cNvPr id="227" name="Picture 226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23887" y="1257511"/>
              <a:ext cx="1293267" cy="753244"/>
            </a:xfrm>
            <a:prstGeom prst="rect">
              <a:avLst/>
            </a:prstGeom>
            <a:effectLst/>
          </p:spPr>
        </p:pic>
        <p:pic>
          <p:nvPicPr>
            <p:cNvPr id="229" name="Picture 228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88503" y="-50800"/>
              <a:ext cx="1371601" cy="1371600"/>
            </a:xfrm>
            <a:prstGeom prst="rect">
              <a:avLst/>
            </a:prstGeom>
            <a:effectLst/>
          </p:spPr>
        </p:pic>
        <p:pic>
          <p:nvPicPr>
            <p:cNvPr id="231" name="Picture 230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094530" y="3012230"/>
              <a:ext cx="812704" cy="941837"/>
            </a:xfrm>
            <a:prstGeom prst="rect">
              <a:avLst/>
            </a:prstGeom>
            <a:effectLst/>
          </p:spPr>
        </p:pic>
      </p:grpSp>
      <p:pic>
        <p:nvPicPr>
          <p:cNvPr id="234" name="Picture 233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28464" y="5164123"/>
            <a:ext cx="12040727" cy="4254745"/>
          </a:xfrm>
          <a:prstGeom prst="rect">
            <a:avLst/>
          </a:prstGeom>
        </p:spPr>
      </p:pic>
      <p:pic>
        <p:nvPicPr>
          <p:cNvPr id="236" name="Picture 235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 rot="16200000">
            <a:off x="5188768" y="7398568"/>
            <a:ext cx="3236864" cy="101601"/>
          </a:xfrm>
          <a:prstGeom prst="rect">
            <a:avLst/>
          </a:prstGeom>
        </p:spPr>
      </p:pic>
      <p:pic>
        <p:nvPicPr>
          <p:cNvPr id="238" name="Picture 237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 rot="10800000">
            <a:off x="5702300" y="6377037"/>
            <a:ext cx="2209800" cy="101601"/>
          </a:xfrm>
          <a:prstGeom prst="rect">
            <a:avLst/>
          </a:prstGeom>
        </p:spPr>
      </p:pic>
      <p:pic>
        <p:nvPicPr>
          <p:cNvPr id="240" name="Picture 239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4801641" y="5201281"/>
            <a:ext cx="4206959" cy="491585"/>
          </a:xfrm>
          <a:prstGeom prst="rect">
            <a:avLst/>
          </a:prstGeom>
        </p:spPr>
      </p:pic>
      <p:pic>
        <p:nvPicPr>
          <p:cNvPr id="242" name="Picture 241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3671927" y="2657216"/>
            <a:ext cx="2632147" cy="3387500"/>
          </a:xfrm>
          <a:prstGeom prst="rect">
            <a:avLst/>
          </a:prstGeom>
        </p:spPr>
      </p:pic>
      <p:pic>
        <p:nvPicPr>
          <p:cNvPr id="244" name="Picture 243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7303386" y="3482820"/>
            <a:ext cx="1585586" cy="2570376"/>
          </a:xfrm>
          <a:prstGeom prst="rect">
            <a:avLst/>
          </a:prstGeom>
        </p:spPr>
      </p:pic>
      <p:pic>
        <p:nvPicPr>
          <p:cNvPr id="246" name="Picture 245"/>
          <p:cNvPicPr/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479327" y="3129555"/>
            <a:ext cx="611558" cy="1298007"/>
          </a:xfrm>
          <a:prstGeom prst="rect">
            <a:avLst/>
          </a:prstGeom>
        </p:spPr>
      </p:pic>
      <p:pic>
        <p:nvPicPr>
          <p:cNvPr id="248" name="Picture 247"/>
          <p:cNvPicPr/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953455" y="2807724"/>
            <a:ext cx="363803" cy="770023"/>
          </a:xfrm>
          <a:prstGeom prst="rect">
            <a:avLst/>
          </a:prstGeom>
        </p:spPr>
      </p:pic>
      <p:pic>
        <p:nvPicPr>
          <p:cNvPr id="250" name="Picture 249"/>
          <p:cNvPicPr/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1209349" y="3267739"/>
            <a:ext cx="410680" cy="1026709"/>
          </a:xfrm>
          <a:prstGeom prst="rect">
            <a:avLst/>
          </a:prstGeom>
        </p:spPr>
      </p:pic>
      <p:grpSp>
        <p:nvGrpSpPr>
          <p:cNvPr id="265" name="Group 265"/>
          <p:cNvGrpSpPr/>
          <p:nvPr/>
        </p:nvGrpSpPr>
        <p:grpSpPr>
          <a:xfrm>
            <a:off x="5719601" y="5634510"/>
            <a:ext cx="917523" cy="448345"/>
            <a:chOff x="-171958" y="-82473"/>
            <a:chExt cx="917521" cy="448343"/>
          </a:xfrm>
        </p:grpSpPr>
        <p:sp>
          <p:nvSpPr>
            <p:cNvPr id="264" name="Shape 264"/>
            <p:cNvSpPr/>
            <p:nvPr/>
          </p:nvSpPr>
          <p:spPr>
            <a:xfrm>
              <a:off x="0" y="0"/>
              <a:ext cx="623640" cy="304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929"/>
                  </a:moveTo>
                  <a:lnTo>
                    <a:pt x="21600" y="0"/>
                  </a:lnTo>
                  <a:lnTo>
                    <a:pt x="14006" y="21600"/>
                  </a:lnTo>
                  <a:lnTo>
                    <a:pt x="0" y="109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effectLst>
                    <a:outerShdw blurRad="63500" dist="25400" dir="2700000" rotWithShape="0">
                      <a:srgbClr val="000000">
                        <a:alpha val="70000"/>
                      </a:srgbClr>
                    </a:outerShdw>
                  </a:effectLst>
                </a:defRPr>
              </a:pPr>
              <a:endParaRPr/>
            </a:p>
          </p:txBody>
        </p:sp>
        <p:pic>
          <p:nvPicPr>
            <p:cNvPr id="263" name="Picture 262"/>
            <p:cNvPicPr/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-171959" y="-82474"/>
              <a:ext cx="917523" cy="448345"/>
            </a:xfrm>
            <a:prstGeom prst="rect">
              <a:avLst/>
            </a:prstGeom>
            <a:effectLst/>
          </p:spPr>
        </p:pic>
      </p:grpSp>
      <p:sp>
        <p:nvSpPr>
          <p:cNvPr id="31" name="Heart 30"/>
          <p:cNvSpPr/>
          <p:nvPr/>
        </p:nvSpPr>
        <p:spPr>
          <a:xfrm>
            <a:off x="8557091" y="935224"/>
            <a:ext cx="3931600" cy="3895144"/>
          </a:xfrm>
          <a:prstGeom prst="heart">
            <a:avLst/>
          </a:prstGeom>
          <a:noFill/>
          <a:ln w="76200" cap="flat" cmpd="sng">
            <a:solidFill>
              <a:schemeClr val="tx1"/>
            </a:solidFill>
            <a:miter lim="800000"/>
          </a:ln>
          <a:effectLst>
            <a:glow rad="101600">
              <a:schemeClr val="tx1">
                <a:alpha val="75000"/>
              </a:schemeClr>
            </a:glow>
            <a:outerShdw blurRad="63500" dir="162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grpSp>
        <p:nvGrpSpPr>
          <p:cNvPr id="32" name="Group 213"/>
          <p:cNvGrpSpPr/>
          <p:nvPr/>
        </p:nvGrpSpPr>
        <p:grpSpPr>
          <a:xfrm>
            <a:off x="10145253" y="2824285"/>
            <a:ext cx="857583" cy="1377893"/>
            <a:chOff x="-23886" y="-50800"/>
            <a:chExt cx="857582" cy="1377891"/>
          </a:xfrm>
        </p:grpSpPr>
        <p:pic>
          <p:nvPicPr>
            <p:cNvPr id="33" name="Picture 32"/>
            <p:cNvPicPr/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68401" y="358537"/>
              <a:ext cx="368860" cy="968555"/>
            </a:xfrm>
            <a:prstGeom prst="rect">
              <a:avLst/>
            </a:prstGeom>
            <a:effectLst/>
          </p:spPr>
        </p:pic>
        <p:pic>
          <p:nvPicPr>
            <p:cNvPr id="34" name="Picture 33"/>
            <p:cNvPicPr/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374089" y="396726"/>
              <a:ext cx="459607" cy="282036"/>
            </a:xfrm>
            <a:prstGeom prst="rect">
              <a:avLst/>
            </a:prstGeom>
            <a:effectLst/>
          </p:spPr>
        </p:pic>
        <p:pic>
          <p:nvPicPr>
            <p:cNvPr id="35" name="Picture 34"/>
            <p:cNvPicPr/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-23887" y="379019"/>
              <a:ext cx="453125" cy="305632"/>
            </a:xfrm>
            <a:prstGeom prst="rect">
              <a:avLst/>
            </a:prstGeom>
            <a:effectLst/>
          </p:spPr>
        </p:pic>
        <p:pic>
          <p:nvPicPr>
            <p:cNvPr id="36" name="Picture 35"/>
            <p:cNvPicPr/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124718" y="-50800"/>
              <a:ext cx="514927" cy="514927"/>
            </a:xfrm>
            <a:prstGeom prst="rect">
              <a:avLst/>
            </a:prstGeom>
            <a:effectLst/>
          </p:spPr>
        </p:pic>
        <p:pic>
          <p:nvPicPr>
            <p:cNvPr id="37" name="Picture 36"/>
            <p:cNvPicPr/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321951" y="946074"/>
              <a:ext cx="333034" cy="375060"/>
            </a:xfrm>
            <a:prstGeom prst="rect">
              <a:avLst/>
            </a:prstGeom>
            <a:effectLst/>
          </p:spPr>
        </p:pic>
      </p:grpSp>
      <p:grpSp>
        <p:nvGrpSpPr>
          <p:cNvPr id="38" name="Group 219"/>
          <p:cNvGrpSpPr/>
          <p:nvPr/>
        </p:nvGrpSpPr>
        <p:grpSpPr>
          <a:xfrm>
            <a:off x="8320008" y="3297056"/>
            <a:ext cx="573682" cy="835051"/>
            <a:chOff x="-127008" y="-95161"/>
            <a:chExt cx="573680" cy="835049"/>
          </a:xfrm>
        </p:grpSpPr>
        <p:sp>
          <p:nvSpPr>
            <p:cNvPr id="39" name="Shape 218"/>
            <p:cNvSpPr/>
            <p:nvPr/>
          </p:nvSpPr>
          <p:spPr>
            <a:xfrm>
              <a:off x="0" y="0"/>
              <a:ext cx="393304" cy="572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21600"/>
                  </a:lnTo>
                  <a:lnTo>
                    <a:pt x="21225" y="47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effectLst>
                    <a:outerShdw blurRad="63500" dist="25400" dir="2700000" rotWithShape="0">
                      <a:srgbClr val="000000">
                        <a:alpha val="70000"/>
                      </a:srgbClr>
                    </a:outerShdw>
                  </a:effectLst>
                </a:defRPr>
              </a:pPr>
              <a:endParaRPr/>
            </a:p>
          </p:txBody>
        </p:sp>
        <p:pic>
          <p:nvPicPr>
            <p:cNvPr id="40" name="Picture 39"/>
            <p:cNvPicPr/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-127009" y="-95162"/>
              <a:ext cx="573681" cy="83505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>
            <a:spLocks noGrp="1"/>
          </p:cNvSpPr>
          <p:nvPr>
            <p:ph type="title"/>
          </p:nvPr>
        </p:nvSpPr>
        <p:spPr>
          <a:xfrm>
            <a:off x="1270000" y="203200"/>
            <a:ext cx="10464800" cy="13670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9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900">
                <a:solidFill>
                  <a:srgbClr val="FFFFFF"/>
                </a:solidFill>
              </a:rPr>
              <a:t>Tips For Being Effective</a:t>
            </a:r>
          </a:p>
        </p:txBody>
      </p:sp>
      <p:sp>
        <p:nvSpPr>
          <p:cNvPr id="271" name="Shape 271"/>
          <p:cNvSpPr>
            <a:spLocks noGrp="1"/>
          </p:cNvSpPr>
          <p:nvPr>
            <p:ph type="body" idx="1"/>
          </p:nvPr>
        </p:nvSpPr>
        <p:spPr>
          <a:xfrm>
            <a:off x="1270000" y="1589137"/>
            <a:ext cx="10464800" cy="6919863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 u="sng" dirty="0">
                <a:solidFill>
                  <a:srgbClr val="FFFFFF"/>
                </a:solidFill>
              </a:rPr>
              <a:t>Memorize this little story</a:t>
            </a:r>
            <a:r>
              <a:rPr sz="3600" dirty="0">
                <a:solidFill>
                  <a:srgbClr val="FFFFFF"/>
                </a:solidFill>
              </a:rPr>
              <a:t> - the more naturally you tell it, the more they will listen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 u="sng" dirty="0">
                <a:solidFill>
                  <a:srgbClr val="FFFFFF"/>
                </a:solidFill>
              </a:rPr>
              <a:t>Memorize the verses</a:t>
            </a:r>
            <a:r>
              <a:rPr sz="3600" dirty="0">
                <a:solidFill>
                  <a:srgbClr val="FFFFFF"/>
                </a:solidFill>
              </a:rPr>
              <a:t> - the more you use them, the easier that will </a:t>
            </a:r>
            <a:r>
              <a:rPr sz="3600" dirty="0" smtClean="0">
                <a:solidFill>
                  <a:srgbClr val="FFFFFF"/>
                </a:solidFill>
              </a:rPr>
              <a:t>be</a:t>
            </a:r>
            <a:r>
              <a:rPr lang="en-US" sz="3600" dirty="0" smtClean="0">
                <a:solidFill>
                  <a:srgbClr val="FFFFFF"/>
                </a:solidFill>
              </a:rPr>
              <a:t> retained</a:t>
            </a:r>
            <a:endParaRPr sz="3600" dirty="0">
              <a:solidFill>
                <a:srgbClr val="FFFFFF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 u="sng" dirty="0">
                <a:solidFill>
                  <a:srgbClr val="FFFFFF"/>
                </a:solidFill>
              </a:rPr>
              <a:t>Have them read the verses</a:t>
            </a:r>
            <a:r>
              <a:rPr sz="3600" dirty="0">
                <a:solidFill>
                  <a:srgbClr val="FFFFFF"/>
                </a:solidFill>
              </a:rPr>
              <a:t> - people believe what comes out of their own mouths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>
            <a:spLocks noGrp="1"/>
          </p:cNvSpPr>
          <p:nvPr>
            <p:ph type="title"/>
          </p:nvPr>
        </p:nvSpPr>
        <p:spPr>
          <a:xfrm>
            <a:off x="1270000" y="203200"/>
            <a:ext cx="10464800" cy="13557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9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900">
                <a:solidFill>
                  <a:srgbClr val="FFFFFF"/>
                </a:solidFill>
              </a:rPr>
              <a:t>Tips For Being Effective</a:t>
            </a:r>
          </a:p>
        </p:txBody>
      </p:sp>
      <p:sp>
        <p:nvSpPr>
          <p:cNvPr id="274" name="Shape 274"/>
          <p:cNvSpPr>
            <a:spLocks noGrp="1"/>
          </p:cNvSpPr>
          <p:nvPr>
            <p:ph type="body" idx="1"/>
          </p:nvPr>
        </p:nvSpPr>
        <p:spPr>
          <a:xfrm>
            <a:off x="1270000" y="1604764"/>
            <a:ext cx="10464800" cy="6904236"/>
          </a:xfrm>
          <a:prstGeom prst="rect">
            <a:avLst/>
          </a:prstGeom>
        </p:spPr>
        <p:txBody>
          <a:bodyPr/>
          <a:lstStyle/>
          <a:p>
            <a:pPr marL="531494" lvl="0" indent="-531494" defTabSz="425195">
              <a:spcBef>
                <a:spcPts val="1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48" u="sng" dirty="0">
                <a:solidFill>
                  <a:srgbClr val="FFFFFF"/>
                </a:solidFill>
              </a:rPr>
              <a:t>Present this Gospel story often</a:t>
            </a:r>
            <a:endParaRPr sz="3348" dirty="0">
              <a:solidFill>
                <a:srgbClr val="FFFFFF"/>
              </a:solidFill>
            </a:endParaRPr>
          </a:p>
          <a:p>
            <a:pPr marL="1062989" lvl="1" indent="-531494" defTabSz="425195">
              <a:spcBef>
                <a:spcPts val="1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48" dirty="0">
                <a:solidFill>
                  <a:srgbClr val="FFFFFF"/>
                </a:solidFill>
              </a:rPr>
              <a:t>The more you do, the better you’ll feel about </a:t>
            </a:r>
            <a:r>
              <a:rPr sz="3348" dirty="0" smtClean="0">
                <a:solidFill>
                  <a:srgbClr val="FFFFFF"/>
                </a:solidFill>
              </a:rPr>
              <a:t>it</a:t>
            </a:r>
            <a:r>
              <a:rPr lang="en-US" sz="3348" dirty="0" smtClean="0">
                <a:solidFill>
                  <a:srgbClr val="FFFFFF"/>
                </a:solidFill>
              </a:rPr>
              <a:t>.</a:t>
            </a:r>
            <a:r>
              <a:rPr sz="3348" dirty="0" smtClean="0">
                <a:solidFill>
                  <a:srgbClr val="FFFFFF"/>
                </a:solidFill>
              </a:rPr>
              <a:t> </a:t>
            </a:r>
            <a:endParaRPr sz="3348" dirty="0">
              <a:solidFill>
                <a:srgbClr val="FFFFFF"/>
              </a:solidFill>
            </a:endParaRPr>
          </a:p>
          <a:p>
            <a:pPr marL="1062989" lvl="1" indent="-531494" defTabSz="425195">
              <a:spcBef>
                <a:spcPts val="1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48" dirty="0">
                <a:solidFill>
                  <a:srgbClr val="FFFFFF"/>
                </a:solidFill>
              </a:rPr>
              <a:t>Practice, </a:t>
            </a:r>
            <a:r>
              <a:rPr lang="en-US" sz="3348" dirty="0" smtClean="0">
                <a:solidFill>
                  <a:srgbClr val="FFFFFF"/>
                </a:solidFill>
              </a:rPr>
              <a:t>P</a:t>
            </a:r>
            <a:r>
              <a:rPr sz="3348" dirty="0" smtClean="0">
                <a:solidFill>
                  <a:srgbClr val="FFFFFF"/>
                </a:solidFill>
              </a:rPr>
              <a:t>ractice</a:t>
            </a:r>
            <a:r>
              <a:rPr lang="en-US" sz="3348" dirty="0" smtClean="0">
                <a:solidFill>
                  <a:srgbClr val="FFFFFF"/>
                </a:solidFill>
              </a:rPr>
              <a:t>,</a:t>
            </a:r>
            <a:r>
              <a:rPr sz="3348" dirty="0" smtClean="0">
                <a:solidFill>
                  <a:srgbClr val="FFFFFF"/>
                </a:solidFill>
              </a:rPr>
              <a:t> </a:t>
            </a:r>
            <a:r>
              <a:rPr lang="en-US" sz="3348" dirty="0">
                <a:solidFill>
                  <a:schemeClr val="tx1"/>
                </a:solidFill>
              </a:rPr>
              <a:t>P</a:t>
            </a:r>
            <a:r>
              <a:rPr sz="3348" dirty="0" smtClean="0">
                <a:solidFill>
                  <a:srgbClr val="FFFFFF"/>
                </a:solidFill>
              </a:rPr>
              <a:t>ractice</a:t>
            </a:r>
            <a:endParaRPr sz="3348" dirty="0">
              <a:solidFill>
                <a:srgbClr val="FFFFFF"/>
              </a:solidFill>
            </a:endParaRPr>
          </a:p>
          <a:p>
            <a:pPr marL="531494" lvl="0" indent="-531494" defTabSz="425195">
              <a:spcBef>
                <a:spcPts val="1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48" u="sng" dirty="0">
                <a:solidFill>
                  <a:srgbClr val="FFFFFF"/>
                </a:solidFill>
              </a:rPr>
              <a:t>Be excited</a:t>
            </a:r>
            <a:r>
              <a:rPr sz="3348" dirty="0">
                <a:solidFill>
                  <a:srgbClr val="FFFFFF"/>
                </a:solidFill>
              </a:rPr>
              <a:t> - </a:t>
            </a:r>
            <a:r>
              <a:rPr lang="en-US" sz="3348" dirty="0" smtClean="0">
                <a:solidFill>
                  <a:srgbClr val="FFFFFF"/>
                </a:solidFill>
              </a:rPr>
              <a:t>T</a:t>
            </a:r>
            <a:r>
              <a:rPr sz="3348" dirty="0" smtClean="0">
                <a:solidFill>
                  <a:srgbClr val="FFFFFF"/>
                </a:solidFill>
              </a:rPr>
              <a:t>his </a:t>
            </a:r>
            <a:r>
              <a:rPr sz="3348" dirty="0">
                <a:solidFill>
                  <a:srgbClr val="FFFFFF"/>
                </a:solidFill>
              </a:rPr>
              <a:t>is the story that has changed your </a:t>
            </a:r>
            <a:r>
              <a:rPr sz="3348" dirty="0" smtClean="0">
                <a:solidFill>
                  <a:srgbClr val="FFFFFF"/>
                </a:solidFill>
              </a:rPr>
              <a:t>life</a:t>
            </a:r>
            <a:r>
              <a:rPr lang="en-US" sz="3348" dirty="0" smtClean="0">
                <a:solidFill>
                  <a:srgbClr val="FFFFFF"/>
                </a:solidFill>
              </a:rPr>
              <a:t>.</a:t>
            </a:r>
            <a:endParaRPr sz="3348" dirty="0">
              <a:solidFill>
                <a:srgbClr val="FFFFFF"/>
              </a:solidFill>
            </a:endParaRPr>
          </a:p>
          <a:p>
            <a:pPr marL="531494" lvl="0" indent="-531494" defTabSz="425195">
              <a:spcBef>
                <a:spcPts val="1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48" u="sng" dirty="0">
                <a:solidFill>
                  <a:srgbClr val="FFFFFF"/>
                </a:solidFill>
              </a:rPr>
              <a:t>Always be ready</a:t>
            </a:r>
            <a:r>
              <a:rPr sz="3348" dirty="0">
                <a:solidFill>
                  <a:srgbClr val="FFFFFF"/>
                </a:solidFill>
              </a:rPr>
              <a:t> - never miss an opportunity to help someone to heaven</a:t>
            </a:r>
          </a:p>
          <a:p>
            <a:pPr marL="1062989" lvl="1" indent="-531494" defTabSz="425195">
              <a:spcBef>
                <a:spcPts val="1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48" dirty="0">
                <a:solidFill>
                  <a:srgbClr val="FFFFFF"/>
                </a:solidFill>
              </a:rPr>
              <a:t>2 Tim 4.2; 1 Pet 3.15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/>
        </p:nvSpPr>
        <p:spPr>
          <a:xfrm>
            <a:off x="2536489" y="310123"/>
            <a:ext cx="7535170" cy="2410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5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500" dirty="0" smtClean="0">
                <a:solidFill>
                  <a:srgbClr val="FFFFFF"/>
                </a:solidFill>
              </a:rPr>
              <a:t>Total</a:t>
            </a:r>
            <a:endParaRPr lang="en-US" sz="7500" dirty="0" smtClean="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7500" dirty="0" smtClean="0">
                <a:solidFill>
                  <a:srgbClr val="FFFFFF"/>
                </a:solidFill>
              </a:rPr>
              <a:t>Picture</a:t>
            </a:r>
            <a:endParaRPr sz="7500" dirty="0">
              <a:solidFill>
                <a:srgbClr val="FFFFFF"/>
              </a:solidFill>
            </a:endParaRPr>
          </a:p>
        </p:txBody>
      </p:sp>
      <p:grpSp>
        <p:nvGrpSpPr>
          <p:cNvPr id="233" name="Group 233"/>
          <p:cNvGrpSpPr/>
          <p:nvPr/>
        </p:nvGrpSpPr>
        <p:grpSpPr>
          <a:xfrm>
            <a:off x="1125909" y="825500"/>
            <a:ext cx="2542018" cy="4023173"/>
            <a:chOff x="-23886" y="-50800"/>
            <a:chExt cx="2542016" cy="4023172"/>
          </a:xfrm>
        </p:grpSpPr>
        <p:pic>
          <p:nvPicPr>
            <p:cNvPr id="223" name="Picture 222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15465" y="1206945"/>
              <a:ext cx="922786" cy="2765428"/>
            </a:xfrm>
            <a:prstGeom prst="rect">
              <a:avLst/>
            </a:prstGeom>
            <a:effectLst/>
          </p:spPr>
        </p:pic>
        <p:pic>
          <p:nvPicPr>
            <p:cNvPr id="225" name="Picture 224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192948" y="1314872"/>
              <a:ext cx="1325183" cy="674835"/>
            </a:xfrm>
            <a:prstGeom prst="rect">
              <a:avLst/>
            </a:prstGeom>
            <a:effectLst/>
          </p:spPr>
        </p:pic>
        <p:pic>
          <p:nvPicPr>
            <p:cNvPr id="227" name="Picture 226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23887" y="1257511"/>
              <a:ext cx="1293267" cy="753244"/>
            </a:xfrm>
            <a:prstGeom prst="rect">
              <a:avLst/>
            </a:prstGeom>
            <a:effectLst/>
          </p:spPr>
        </p:pic>
        <p:pic>
          <p:nvPicPr>
            <p:cNvPr id="229" name="Picture 228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88503" y="-50800"/>
              <a:ext cx="1371601" cy="1371600"/>
            </a:xfrm>
            <a:prstGeom prst="rect">
              <a:avLst/>
            </a:prstGeom>
            <a:effectLst/>
          </p:spPr>
        </p:pic>
        <p:pic>
          <p:nvPicPr>
            <p:cNvPr id="231" name="Picture 230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094530" y="3012230"/>
              <a:ext cx="812704" cy="941837"/>
            </a:xfrm>
            <a:prstGeom prst="rect">
              <a:avLst/>
            </a:prstGeom>
            <a:effectLst/>
          </p:spPr>
        </p:pic>
      </p:grpSp>
      <p:pic>
        <p:nvPicPr>
          <p:cNvPr id="234" name="Picture 233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28464" y="5164123"/>
            <a:ext cx="12040727" cy="4254745"/>
          </a:xfrm>
          <a:prstGeom prst="rect">
            <a:avLst/>
          </a:prstGeom>
        </p:spPr>
      </p:pic>
      <p:pic>
        <p:nvPicPr>
          <p:cNvPr id="236" name="Picture 235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 rot="16200000">
            <a:off x="5188768" y="7398568"/>
            <a:ext cx="3236864" cy="101601"/>
          </a:xfrm>
          <a:prstGeom prst="rect">
            <a:avLst/>
          </a:prstGeom>
        </p:spPr>
      </p:pic>
      <p:pic>
        <p:nvPicPr>
          <p:cNvPr id="238" name="Picture 237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 rot="10800000">
            <a:off x="5702300" y="6377037"/>
            <a:ext cx="2209800" cy="101601"/>
          </a:xfrm>
          <a:prstGeom prst="rect">
            <a:avLst/>
          </a:prstGeom>
        </p:spPr>
      </p:pic>
      <p:pic>
        <p:nvPicPr>
          <p:cNvPr id="240" name="Picture 239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4801641" y="5201281"/>
            <a:ext cx="4206959" cy="491585"/>
          </a:xfrm>
          <a:prstGeom prst="rect">
            <a:avLst/>
          </a:prstGeom>
        </p:spPr>
      </p:pic>
      <p:pic>
        <p:nvPicPr>
          <p:cNvPr id="242" name="Picture 241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3671927" y="2657216"/>
            <a:ext cx="2632147" cy="3387500"/>
          </a:xfrm>
          <a:prstGeom prst="rect">
            <a:avLst/>
          </a:prstGeom>
        </p:spPr>
      </p:pic>
      <p:pic>
        <p:nvPicPr>
          <p:cNvPr id="244" name="Picture 243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7303386" y="3482820"/>
            <a:ext cx="1585586" cy="2570376"/>
          </a:xfrm>
          <a:prstGeom prst="rect">
            <a:avLst/>
          </a:prstGeom>
        </p:spPr>
      </p:pic>
      <p:pic>
        <p:nvPicPr>
          <p:cNvPr id="246" name="Picture 245"/>
          <p:cNvPicPr/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479327" y="3129555"/>
            <a:ext cx="611558" cy="1298007"/>
          </a:xfrm>
          <a:prstGeom prst="rect">
            <a:avLst/>
          </a:prstGeom>
        </p:spPr>
      </p:pic>
      <p:pic>
        <p:nvPicPr>
          <p:cNvPr id="248" name="Picture 247"/>
          <p:cNvPicPr/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953455" y="2807724"/>
            <a:ext cx="363803" cy="770023"/>
          </a:xfrm>
          <a:prstGeom prst="rect">
            <a:avLst/>
          </a:prstGeom>
        </p:spPr>
      </p:pic>
      <p:pic>
        <p:nvPicPr>
          <p:cNvPr id="250" name="Picture 249"/>
          <p:cNvPicPr/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1209349" y="3267739"/>
            <a:ext cx="410680" cy="1026709"/>
          </a:xfrm>
          <a:prstGeom prst="rect">
            <a:avLst/>
          </a:prstGeom>
        </p:spPr>
      </p:pic>
      <p:grpSp>
        <p:nvGrpSpPr>
          <p:cNvPr id="265" name="Group 265"/>
          <p:cNvGrpSpPr/>
          <p:nvPr/>
        </p:nvGrpSpPr>
        <p:grpSpPr>
          <a:xfrm>
            <a:off x="5719601" y="5634510"/>
            <a:ext cx="917523" cy="448345"/>
            <a:chOff x="-171958" y="-82473"/>
            <a:chExt cx="917521" cy="448343"/>
          </a:xfrm>
        </p:grpSpPr>
        <p:sp>
          <p:nvSpPr>
            <p:cNvPr id="264" name="Shape 264"/>
            <p:cNvSpPr/>
            <p:nvPr/>
          </p:nvSpPr>
          <p:spPr>
            <a:xfrm>
              <a:off x="0" y="0"/>
              <a:ext cx="623640" cy="304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929"/>
                  </a:moveTo>
                  <a:lnTo>
                    <a:pt x="21600" y="0"/>
                  </a:lnTo>
                  <a:lnTo>
                    <a:pt x="14006" y="21600"/>
                  </a:lnTo>
                  <a:lnTo>
                    <a:pt x="0" y="109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effectLst>
                    <a:outerShdw blurRad="63500" dist="25400" dir="2700000" rotWithShape="0">
                      <a:srgbClr val="000000">
                        <a:alpha val="70000"/>
                      </a:srgbClr>
                    </a:outerShdw>
                  </a:effectLst>
                </a:defRPr>
              </a:pPr>
              <a:endParaRPr/>
            </a:p>
          </p:txBody>
        </p:sp>
        <p:pic>
          <p:nvPicPr>
            <p:cNvPr id="263" name="Picture 262"/>
            <p:cNvPicPr/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-171959" y="-82474"/>
              <a:ext cx="917523" cy="448345"/>
            </a:xfrm>
            <a:prstGeom prst="rect">
              <a:avLst/>
            </a:prstGeom>
            <a:effectLst/>
          </p:spPr>
        </p:pic>
      </p:grpSp>
      <p:sp>
        <p:nvSpPr>
          <p:cNvPr id="31" name="Heart 30"/>
          <p:cNvSpPr/>
          <p:nvPr/>
        </p:nvSpPr>
        <p:spPr>
          <a:xfrm>
            <a:off x="8557091" y="935224"/>
            <a:ext cx="3931600" cy="3895144"/>
          </a:xfrm>
          <a:prstGeom prst="heart">
            <a:avLst/>
          </a:prstGeom>
          <a:noFill/>
          <a:ln w="76200" cap="flat" cmpd="sng">
            <a:solidFill>
              <a:schemeClr val="tx1"/>
            </a:solidFill>
            <a:miter lim="800000"/>
          </a:ln>
          <a:effectLst>
            <a:glow rad="101600">
              <a:schemeClr val="tx1">
                <a:alpha val="75000"/>
              </a:schemeClr>
            </a:glow>
            <a:outerShdw blurRad="63500" dir="162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grpSp>
        <p:nvGrpSpPr>
          <p:cNvPr id="32" name="Group 213"/>
          <p:cNvGrpSpPr/>
          <p:nvPr/>
        </p:nvGrpSpPr>
        <p:grpSpPr>
          <a:xfrm>
            <a:off x="10145253" y="2824285"/>
            <a:ext cx="857583" cy="1377893"/>
            <a:chOff x="-23886" y="-50800"/>
            <a:chExt cx="857582" cy="1377891"/>
          </a:xfrm>
        </p:grpSpPr>
        <p:pic>
          <p:nvPicPr>
            <p:cNvPr id="33" name="Picture 32"/>
            <p:cNvPicPr/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68401" y="358537"/>
              <a:ext cx="368860" cy="968555"/>
            </a:xfrm>
            <a:prstGeom prst="rect">
              <a:avLst/>
            </a:prstGeom>
            <a:effectLst/>
          </p:spPr>
        </p:pic>
        <p:pic>
          <p:nvPicPr>
            <p:cNvPr id="34" name="Picture 33"/>
            <p:cNvPicPr/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374089" y="396726"/>
              <a:ext cx="459607" cy="282036"/>
            </a:xfrm>
            <a:prstGeom prst="rect">
              <a:avLst/>
            </a:prstGeom>
            <a:effectLst/>
          </p:spPr>
        </p:pic>
        <p:pic>
          <p:nvPicPr>
            <p:cNvPr id="35" name="Picture 34"/>
            <p:cNvPicPr/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-23887" y="379019"/>
              <a:ext cx="453125" cy="305632"/>
            </a:xfrm>
            <a:prstGeom prst="rect">
              <a:avLst/>
            </a:prstGeom>
            <a:effectLst/>
          </p:spPr>
        </p:pic>
        <p:pic>
          <p:nvPicPr>
            <p:cNvPr id="36" name="Picture 35"/>
            <p:cNvPicPr/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124718" y="-50800"/>
              <a:ext cx="514927" cy="514927"/>
            </a:xfrm>
            <a:prstGeom prst="rect">
              <a:avLst/>
            </a:prstGeom>
            <a:effectLst/>
          </p:spPr>
        </p:pic>
        <p:pic>
          <p:nvPicPr>
            <p:cNvPr id="37" name="Picture 36"/>
            <p:cNvPicPr/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321951" y="946074"/>
              <a:ext cx="333034" cy="375060"/>
            </a:xfrm>
            <a:prstGeom prst="rect">
              <a:avLst/>
            </a:prstGeom>
            <a:effectLst/>
          </p:spPr>
        </p:pic>
      </p:grpSp>
      <p:grpSp>
        <p:nvGrpSpPr>
          <p:cNvPr id="38" name="Group 219"/>
          <p:cNvGrpSpPr/>
          <p:nvPr/>
        </p:nvGrpSpPr>
        <p:grpSpPr>
          <a:xfrm>
            <a:off x="8320008" y="3297056"/>
            <a:ext cx="573682" cy="835051"/>
            <a:chOff x="-127008" y="-95161"/>
            <a:chExt cx="573680" cy="835049"/>
          </a:xfrm>
        </p:grpSpPr>
        <p:sp>
          <p:nvSpPr>
            <p:cNvPr id="39" name="Shape 218"/>
            <p:cNvSpPr/>
            <p:nvPr/>
          </p:nvSpPr>
          <p:spPr>
            <a:xfrm>
              <a:off x="0" y="0"/>
              <a:ext cx="393304" cy="572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21600"/>
                  </a:lnTo>
                  <a:lnTo>
                    <a:pt x="21225" y="47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effectLst>
                    <a:outerShdw blurRad="63500" dist="25400" dir="2700000" rotWithShape="0">
                      <a:srgbClr val="000000">
                        <a:alpha val="70000"/>
                      </a:srgbClr>
                    </a:outerShdw>
                  </a:effectLst>
                </a:defRPr>
              </a:pPr>
              <a:endParaRPr/>
            </a:p>
          </p:txBody>
        </p:sp>
        <p:pic>
          <p:nvPicPr>
            <p:cNvPr id="40" name="Picture 39"/>
            <p:cNvPicPr/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-127009" y="-95162"/>
              <a:ext cx="573681" cy="835051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299789456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08635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ullSizeRende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752538" y="6048158"/>
            <a:ext cx="14321742" cy="1383156"/>
          </a:xfrm>
          <a:prstGeom prst="rect">
            <a:avLst/>
          </a:prstGeom>
          <a:solidFill>
            <a:srgbClr val="282826"/>
          </a:solidFill>
          <a:ln w="12700" cap="flat">
            <a:noFill/>
            <a:miter lim="400000"/>
          </a:ln>
          <a:effectLst>
            <a:outerShdw blurRad="63500" dir="162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63500" dist="25400" dir="2700000" rotWithShape="0">
                  <a:srgbClr val="000000">
                    <a:alpha val="7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Chalkduster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84564" y="6048158"/>
            <a:ext cx="8396958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7200" b="0" i="0" u="none" strike="noStrike" cap="small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eorgia"/>
                <a:ea typeface="+mn-ea"/>
                <a:cs typeface="Georgia"/>
                <a:sym typeface="Chalkduster"/>
              </a:rPr>
              <a:t>Drawn on a Napkin</a:t>
            </a:r>
            <a:endParaRPr kumimoji="0" lang="en-US" sz="7200" b="0" i="0" u="none" strike="noStrike" cap="small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Georgia"/>
              <a:ea typeface="+mn-ea"/>
              <a:cs typeface="Georgia"/>
              <a:sym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21492361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Introduction</a:t>
            </a:r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FFFFFF"/>
                </a:solidFill>
              </a:rPr>
              <a:t>People do evangelism in many ways:</a:t>
            </a: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FFFFFF"/>
                </a:solidFill>
              </a:rPr>
              <a:t>4-part sit-down studies</a:t>
            </a: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3600" dirty="0" smtClean="0">
                <a:solidFill>
                  <a:srgbClr val="FFFFFF"/>
                </a:solidFill>
              </a:rPr>
              <a:t>"Personal need” </a:t>
            </a:r>
            <a:r>
              <a:rPr sz="3600" dirty="0" smtClean="0">
                <a:solidFill>
                  <a:srgbClr val="FFFFFF"/>
                </a:solidFill>
              </a:rPr>
              <a:t>evangelism</a:t>
            </a:r>
            <a:endParaRPr sz="3600" dirty="0">
              <a:solidFill>
                <a:srgbClr val="FFFFFF"/>
              </a:solidFill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3600" dirty="0" smtClean="0">
                <a:solidFill>
                  <a:srgbClr val="FFFFFF"/>
                </a:solidFill>
              </a:rPr>
              <a:t>Fo</a:t>
            </a:r>
            <a:r>
              <a:rPr sz="3600" dirty="0" smtClean="0">
                <a:solidFill>
                  <a:srgbClr val="FFFFFF"/>
                </a:solidFill>
              </a:rPr>
              <a:t>rmalized</a:t>
            </a:r>
            <a:r>
              <a:rPr sz="3600" dirty="0">
                <a:solidFill>
                  <a:srgbClr val="FFFFFF"/>
                </a:solidFill>
              </a:rPr>
              <a:t>, </a:t>
            </a:r>
            <a:r>
              <a:rPr sz="3600" dirty="0" smtClean="0">
                <a:solidFill>
                  <a:srgbClr val="FFFFFF"/>
                </a:solidFill>
              </a:rPr>
              <a:t>year</a:t>
            </a:r>
            <a:r>
              <a:rPr lang="en-US" sz="3600" dirty="0" smtClean="0">
                <a:solidFill>
                  <a:srgbClr val="FFFFFF"/>
                </a:solidFill>
              </a:rPr>
              <a:t>-</a:t>
            </a:r>
            <a:r>
              <a:rPr sz="3600" dirty="0" smtClean="0">
                <a:solidFill>
                  <a:srgbClr val="FFFFFF"/>
                </a:solidFill>
              </a:rPr>
              <a:t>long </a:t>
            </a:r>
            <a:r>
              <a:rPr sz="3600" dirty="0">
                <a:solidFill>
                  <a:srgbClr val="FFFFFF"/>
                </a:solidFill>
              </a:rPr>
              <a:t>studies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FFFFFF"/>
                </a:solidFill>
              </a:rPr>
              <a:t>Often evangelism isn’t convienent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Introduction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FFFFFF"/>
                </a:solidFill>
              </a:rPr>
              <a:t>Sometimes, opportunities to teach pop out of nowhere</a:t>
            </a: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FFFFFF"/>
                </a:solidFill>
              </a:rPr>
              <a:t>Someone asks a questions</a:t>
            </a: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FFFFFF"/>
                </a:solidFill>
              </a:rPr>
              <a:t>Someone needs advice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FFFFFF"/>
                </a:solidFill>
              </a:rPr>
              <a:t>God can open doors that we need to be willing to walk though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12227651" y="321036"/>
            <a:ext cx="436698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43" name="Shape 43"/>
          <p:cNvSpPr/>
          <p:nvPr/>
        </p:nvSpPr>
        <p:spPr>
          <a:xfrm>
            <a:off x="406534" y="6556736"/>
            <a:ext cx="5885041" cy="14661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God created man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(Gen 1.26)</a:t>
            </a:r>
          </a:p>
        </p:txBody>
      </p:sp>
      <p:grpSp>
        <p:nvGrpSpPr>
          <p:cNvPr id="54" name="Group 54"/>
          <p:cNvGrpSpPr/>
          <p:nvPr/>
        </p:nvGrpSpPr>
        <p:grpSpPr>
          <a:xfrm>
            <a:off x="1125909" y="825500"/>
            <a:ext cx="2542018" cy="4023173"/>
            <a:chOff x="-23886" y="-50800"/>
            <a:chExt cx="2542016" cy="4023172"/>
          </a:xfrm>
        </p:grpSpPr>
        <p:pic>
          <p:nvPicPr>
            <p:cNvPr id="44" name="Picture 43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15465" y="1206945"/>
              <a:ext cx="922786" cy="2765428"/>
            </a:xfrm>
            <a:prstGeom prst="rect">
              <a:avLst/>
            </a:prstGeom>
            <a:effectLst/>
          </p:spPr>
        </p:pic>
        <p:pic>
          <p:nvPicPr>
            <p:cNvPr id="46" name="Picture 45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192948" y="1314872"/>
              <a:ext cx="1325183" cy="674835"/>
            </a:xfrm>
            <a:prstGeom prst="rect">
              <a:avLst/>
            </a:prstGeom>
            <a:effectLst/>
          </p:spPr>
        </p:pic>
        <p:pic>
          <p:nvPicPr>
            <p:cNvPr id="48" name="Picture 47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23887" y="1257511"/>
              <a:ext cx="1293267" cy="753244"/>
            </a:xfrm>
            <a:prstGeom prst="rect">
              <a:avLst/>
            </a:prstGeom>
            <a:effectLst/>
          </p:spPr>
        </p:pic>
        <p:pic>
          <p:nvPicPr>
            <p:cNvPr id="50" name="Picture 49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88503" y="-50800"/>
              <a:ext cx="1371601" cy="1371600"/>
            </a:xfrm>
            <a:prstGeom prst="rect">
              <a:avLst/>
            </a:prstGeom>
            <a:effectLst/>
          </p:spPr>
        </p:pic>
        <p:pic>
          <p:nvPicPr>
            <p:cNvPr id="52" name="Picture 51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094530" y="3012230"/>
              <a:ext cx="812704" cy="94183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12238849" y="321036"/>
            <a:ext cx="414302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57" name="Shape 57"/>
          <p:cNvSpPr/>
          <p:nvPr/>
        </p:nvSpPr>
        <p:spPr>
          <a:xfrm>
            <a:off x="6888017" y="6256307"/>
            <a:ext cx="5164875" cy="2041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 dirty="0">
                <a:solidFill>
                  <a:srgbClr val="FFFFFF"/>
                </a:solidFill>
              </a:rPr>
              <a:t>God had a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 dirty="0">
                <a:solidFill>
                  <a:srgbClr val="FFFFFF"/>
                </a:solidFill>
              </a:rPr>
              <a:t>relationship with man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 dirty="0">
                <a:solidFill>
                  <a:srgbClr val="FFFFFF"/>
                </a:solidFill>
              </a:rPr>
              <a:t>(</a:t>
            </a:r>
            <a:r>
              <a:rPr sz="4200" dirty="0" err="1">
                <a:solidFill>
                  <a:srgbClr val="FFFFFF"/>
                </a:solidFill>
              </a:rPr>
              <a:t>Jer</a:t>
            </a:r>
            <a:r>
              <a:rPr sz="4200" dirty="0">
                <a:solidFill>
                  <a:srgbClr val="FFFFFF"/>
                </a:solidFill>
              </a:rPr>
              <a:t> 31.3; 1 </a:t>
            </a:r>
            <a:r>
              <a:rPr sz="4200" dirty="0" err="1">
                <a:solidFill>
                  <a:srgbClr val="FFFFFF"/>
                </a:solidFill>
              </a:rPr>
              <a:t>Jn</a:t>
            </a:r>
            <a:r>
              <a:rPr sz="4200" dirty="0">
                <a:solidFill>
                  <a:srgbClr val="FFFFFF"/>
                </a:solidFill>
              </a:rPr>
              <a:t> </a:t>
            </a:r>
            <a:r>
              <a:rPr sz="4200" dirty="0" smtClean="0">
                <a:solidFill>
                  <a:srgbClr val="FFFFFF"/>
                </a:solidFill>
              </a:rPr>
              <a:t>4.8)</a:t>
            </a:r>
            <a:endParaRPr sz="4200" dirty="0">
              <a:solidFill>
                <a:srgbClr val="FFFFFF"/>
              </a:solidFill>
            </a:endParaRPr>
          </a:p>
        </p:txBody>
      </p:sp>
      <p:grpSp>
        <p:nvGrpSpPr>
          <p:cNvPr id="68" name="Group 68"/>
          <p:cNvGrpSpPr/>
          <p:nvPr/>
        </p:nvGrpSpPr>
        <p:grpSpPr>
          <a:xfrm>
            <a:off x="1125909" y="825500"/>
            <a:ext cx="2542018" cy="4023173"/>
            <a:chOff x="-23886" y="-50800"/>
            <a:chExt cx="2542016" cy="4023172"/>
          </a:xfrm>
        </p:grpSpPr>
        <p:pic>
          <p:nvPicPr>
            <p:cNvPr id="58" name="Picture 57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15465" y="1206945"/>
              <a:ext cx="922786" cy="2765428"/>
            </a:xfrm>
            <a:prstGeom prst="rect">
              <a:avLst/>
            </a:prstGeom>
            <a:effectLst/>
          </p:spPr>
        </p:pic>
        <p:pic>
          <p:nvPicPr>
            <p:cNvPr id="60" name="Picture 59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192948" y="1314872"/>
              <a:ext cx="1325183" cy="674835"/>
            </a:xfrm>
            <a:prstGeom prst="rect">
              <a:avLst/>
            </a:prstGeom>
            <a:effectLst/>
          </p:spPr>
        </p:pic>
        <p:pic>
          <p:nvPicPr>
            <p:cNvPr id="62" name="Picture 61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23887" y="1257511"/>
              <a:ext cx="1293267" cy="753244"/>
            </a:xfrm>
            <a:prstGeom prst="rect">
              <a:avLst/>
            </a:prstGeom>
            <a:effectLst/>
          </p:spPr>
        </p:pic>
        <p:pic>
          <p:nvPicPr>
            <p:cNvPr id="64" name="Picture 63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88503" y="-50800"/>
              <a:ext cx="1371601" cy="1371600"/>
            </a:xfrm>
            <a:prstGeom prst="rect">
              <a:avLst/>
            </a:prstGeom>
            <a:effectLst/>
          </p:spPr>
        </p:pic>
        <p:pic>
          <p:nvPicPr>
            <p:cNvPr id="66" name="Picture 65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094530" y="3012230"/>
              <a:ext cx="812704" cy="941837"/>
            </a:xfrm>
            <a:prstGeom prst="rect">
              <a:avLst/>
            </a:prstGeom>
            <a:effectLst/>
          </p:spPr>
        </p:pic>
      </p:grpSp>
      <p:sp>
        <p:nvSpPr>
          <p:cNvPr id="13" name="Heart 12"/>
          <p:cNvSpPr/>
          <p:nvPr/>
        </p:nvSpPr>
        <p:spPr>
          <a:xfrm>
            <a:off x="8557091" y="935224"/>
            <a:ext cx="3931600" cy="3895144"/>
          </a:xfrm>
          <a:prstGeom prst="heart">
            <a:avLst/>
          </a:prstGeom>
          <a:noFill/>
          <a:ln w="76200" cap="flat" cmpd="sng">
            <a:solidFill>
              <a:schemeClr val="tx1"/>
            </a:solidFill>
            <a:miter lim="800000"/>
          </a:ln>
          <a:effectLst>
            <a:glow rad="101600">
              <a:schemeClr val="tx1">
                <a:alpha val="75000"/>
              </a:schemeClr>
            </a:glow>
            <a:outerShdw blurRad="63500" dir="162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>
            <a:off x="12205549" y="321036"/>
            <a:ext cx="480903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72" name="Shape 72"/>
          <p:cNvSpPr/>
          <p:nvPr/>
        </p:nvSpPr>
        <p:spPr>
          <a:xfrm>
            <a:off x="779264" y="5214923"/>
            <a:ext cx="11939127" cy="41526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87"/>
                </a:moveTo>
                <a:lnTo>
                  <a:pt x="7344" y="74"/>
                </a:lnTo>
                <a:lnTo>
                  <a:pt x="7373" y="21375"/>
                </a:lnTo>
                <a:lnTo>
                  <a:pt x="14686" y="21600"/>
                </a:lnTo>
                <a:lnTo>
                  <a:pt x="14755" y="15"/>
                </a:lnTo>
                <a:lnTo>
                  <a:pt x="21600" y="0"/>
                </a:lnTo>
              </a:path>
            </a:pathLst>
          </a:custGeom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3200"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73" name="Shape 73"/>
          <p:cNvSpPr/>
          <p:nvPr/>
        </p:nvSpPr>
        <p:spPr>
          <a:xfrm>
            <a:off x="4182001" y="3800836"/>
            <a:ext cx="5133565" cy="21519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Sin Separated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Man From God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(Gen 3)</a:t>
            </a:r>
          </a:p>
        </p:txBody>
      </p:sp>
      <p:grpSp>
        <p:nvGrpSpPr>
          <p:cNvPr id="84" name="Group 84"/>
          <p:cNvGrpSpPr/>
          <p:nvPr/>
        </p:nvGrpSpPr>
        <p:grpSpPr>
          <a:xfrm>
            <a:off x="1125909" y="825500"/>
            <a:ext cx="2542018" cy="4023173"/>
            <a:chOff x="-23886" y="-50800"/>
            <a:chExt cx="2542016" cy="4023172"/>
          </a:xfrm>
        </p:grpSpPr>
        <p:pic>
          <p:nvPicPr>
            <p:cNvPr id="74" name="Picture 73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15465" y="1206945"/>
              <a:ext cx="922786" cy="2765428"/>
            </a:xfrm>
            <a:prstGeom prst="rect">
              <a:avLst/>
            </a:prstGeom>
            <a:effectLst/>
          </p:spPr>
        </p:pic>
        <p:pic>
          <p:nvPicPr>
            <p:cNvPr id="76" name="Picture 75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192948" y="1314872"/>
              <a:ext cx="1325183" cy="674835"/>
            </a:xfrm>
            <a:prstGeom prst="rect">
              <a:avLst/>
            </a:prstGeom>
            <a:effectLst/>
          </p:spPr>
        </p:pic>
        <p:pic>
          <p:nvPicPr>
            <p:cNvPr id="78" name="Picture 77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23887" y="1257511"/>
              <a:ext cx="1293267" cy="753244"/>
            </a:xfrm>
            <a:prstGeom prst="rect">
              <a:avLst/>
            </a:prstGeom>
            <a:effectLst/>
          </p:spPr>
        </p:pic>
        <p:pic>
          <p:nvPicPr>
            <p:cNvPr id="80" name="Picture 79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88503" y="-50800"/>
              <a:ext cx="1371601" cy="1371600"/>
            </a:xfrm>
            <a:prstGeom prst="rect">
              <a:avLst/>
            </a:prstGeom>
            <a:effectLst/>
          </p:spPr>
        </p:pic>
        <p:pic>
          <p:nvPicPr>
            <p:cNvPr id="82" name="Picture 81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094530" y="3012230"/>
              <a:ext cx="812704" cy="941837"/>
            </a:xfrm>
            <a:prstGeom prst="rect">
              <a:avLst/>
            </a:prstGeom>
            <a:effectLst/>
          </p:spPr>
        </p:pic>
      </p:grpSp>
      <p:sp>
        <p:nvSpPr>
          <p:cNvPr id="12" name="Heart 11"/>
          <p:cNvSpPr/>
          <p:nvPr/>
        </p:nvSpPr>
        <p:spPr>
          <a:xfrm>
            <a:off x="8557091" y="935224"/>
            <a:ext cx="3931600" cy="3895144"/>
          </a:xfrm>
          <a:prstGeom prst="heart">
            <a:avLst/>
          </a:prstGeom>
          <a:noFill/>
          <a:ln w="76200" cap="flat" cmpd="sng">
            <a:solidFill>
              <a:schemeClr val="tx1"/>
            </a:solidFill>
            <a:miter lim="800000"/>
          </a:ln>
          <a:effectLst>
            <a:glow rad="101600">
              <a:schemeClr val="tx1">
                <a:alpha val="75000"/>
              </a:schemeClr>
            </a:glow>
            <a:outerShdw blurRad="63500" dir="162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/>
        </p:nvSpPr>
        <p:spPr>
          <a:xfrm>
            <a:off x="12131846" y="321036"/>
            <a:ext cx="602908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88" name="Shape 88"/>
          <p:cNvSpPr/>
          <p:nvPr/>
        </p:nvSpPr>
        <p:spPr>
          <a:xfrm>
            <a:off x="779264" y="5214923"/>
            <a:ext cx="11939127" cy="41526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87"/>
                </a:moveTo>
                <a:lnTo>
                  <a:pt x="7344" y="74"/>
                </a:lnTo>
                <a:lnTo>
                  <a:pt x="7373" y="21375"/>
                </a:lnTo>
                <a:lnTo>
                  <a:pt x="14686" y="21600"/>
                </a:lnTo>
                <a:lnTo>
                  <a:pt x="14755" y="15"/>
                </a:lnTo>
                <a:lnTo>
                  <a:pt x="21600" y="0"/>
                </a:lnTo>
              </a:path>
            </a:pathLst>
          </a:custGeom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3200"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89" name="Shape 89"/>
          <p:cNvSpPr/>
          <p:nvPr/>
        </p:nvSpPr>
        <p:spPr>
          <a:xfrm>
            <a:off x="4436451" y="3831977"/>
            <a:ext cx="4624664" cy="3334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 dirty="0">
                <a:solidFill>
                  <a:srgbClr val="FFFFFF"/>
                </a:solidFill>
              </a:rPr>
              <a:t>Sin Caused Death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 dirty="0">
                <a:solidFill>
                  <a:srgbClr val="FFFFFF"/>
                </a:solidFill>
              </a:rPr>
              <a:t>As Punishment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 dirty="0">
                <a:solidFill>
                  <a:srgbClr val="FFFFFF"/>
                </a:solidFill>
              </a:rPr>
              <a:t>(Gen 3;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 dirty="0">
                <a:solidFill>
                  <a:srgbClr val="FFFFFF"/>
                </a:solidFill>
              </a:rPr>
              <a:t>James 2.26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 dirty="0">
                <a:solidFill>
                  <a:srgbClr val="FFFFFF"/>
                </a:solidFill>
              </a:rPr>
              <a:t>Is </a:t>
            </a:r>
            <a:r>
              <a:rPr sz="4200" dirty="0" smtClean="0">
                <a:solidFill>
                  <a:srgbClr val="FFFFFF"/>
                </a:solidFill>
              </a:rPr>
              <a:t>59.1-2)</a:t>
            </a:r>
            <a:endParaRPr sz="4200" dirty="0">
              <a:solidFill>
                <a:srgbClr val="FFFFFF"/>
              </a:solidFill>
            </a:endParaRPr>
          </a:p>
        </p:txBody>
      </p:sp>
      <p:pic>
        <p:nvPicPr>
          <p:cNvPr id="90" name="Picture 89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9327" y="3129555"/>
            <a:ext cx="611558" cy="1298007"/>
          </a:xfrm>
          <a:prstGeom prst="rect">
            <a:avLst/>
          </a:prstGeom>
        </p:spPr>
      </p:pic>
      <p:pic>
        <p:nvPicPr>
          <p:cNvPr id="92" name="Picture 91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3455" y="2807724"/>
            <a:ext cx="363803" cy="770023"/>
          </a:xfrm>
          <a:prstGeom prst="rect">
            <a:avLst/>
          </a:prstGeom>
        </p:spPr>
      </p:pic>
      <p:pic>
        <p:nvPicPr>
          <p:cNvPr id="94" name="Picture 93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09349" y="3267739"/>
            <a:ext cx="410680" cy="1026709"/>
          </a:xfrm>
          <a:prstGeom prst="rect">
            <a:avLst/>
          </a:prstGeom>
        </p:spPr>
      </p:pic>
      <p:grpSp>
        <p:nvGrpSpPr>
          <p:cNvPr id="106" name="Group 106"/>
          <p:cNvGrpSpPr/>
          <p:nvPr/>
        </p:nvGrpSpPr>
        <p:grpSpPr>
          <a:xfrm>
            <a:off x="1125909" y="825500"/>
            <a:ext cx="2542018" cy="4023173"/>
            <a:chOff x="-23886" y="-50800"/>
            <a:chExt cx="2542016" cy="4023172"/>
          </a:xfrm>
        </p:grpSpPr>
        <p:pic>
          <p:nvPicPr>
            <p:cNvPr id="96" name="Picture 95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15465" y="1206945"/>
              <a:ext cx="922786" cy="2765428"/>
            </a:xfrm>
            <a:prstGeom prst="rect">
              <a:avLst/>
            </a:prstGeom>
            <a:effectLst/>
          </p:spPr>
        </p:pic>
        <p:pic>
          <p:nvPicPr>
            <p:cNvPr id="98" name="Picture 97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192948" y="1314872"/>
              <a:ext cx="1325183" cy="674835"/>
            </a:xfrm>
            <a:prstGeom prst="rect">
              <a:avLst/>
            </a:prstGeom>
            <a:effectLst/>
          </p:spPr>
        </p:pic>
        <p:pic>
          <p:nvPicPr>
            <p:cNvPr id="100" name="Picture 99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23887" y="1257511"/>
              <a:ext cx="1293267" cy="753244"/>
            </a:xfrm>
            <a:prstGeom prst="rect">
              <a:avLst/>
            </a:prstGeom>
            <a:effectLst/>
          </p:spPr>
        </p:pic>
        <p:pic>
          <p:nvPicPr>
            <p:cNvPr id="102" name="Picture 101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88503" y="-50800"/>
              <a:ext cx="1371601" cy="1371600"/>
            </a:xfrm>
            <a:prstGeom prst="rect">
              <a:avLst/>
            </a:prstGeom>
            <a:effectLst/>
          </p:spPr>
        </p:pic>
        <p:pic>
          <p:nvPicPr>
            <p:cNvPr id="104" name="Picture 103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094530" y="3012230"/>
              <a:ext cx="812704" cy="941837"/>
            </a:xfrm>
            <a:prstGeom prst="rect">
              <a:avLst/>
            </a:prstGeom>
            <a:effectLst/>
          </p:spPr>
        </p:pic>
      </p:grpSp>
      <p:sp>
        <p:nvSpPr>
          <p:cNvPr id="15" name="Heart 14"/>
          <p:cNvSpPr/>
          <p:nvPr/>
        </p:nvSpPr>
        <p:spPr>
          <a:xfrm>
            <a:off x="8557091" y="935224"/>
            <a:ext cx="3931600" cy="3895144"/>
          </a:xfrm>
          <a:prstGeom prst="heart">
            <a:avLst/>
          </a:prstGeom>
          <a:noFill/>
          <a:ln w="76200" cap="flat" cmpd="sng">
            <a:solidFill>
              <a:schemeClr val="tx1"/>
            </a:solidFill>
            <a:miter lim="800000"/>
          </a:ln>
          <a:effectLst>
            <a:glow rad="101600">
              <a:schemeClr val="tx1">
                <a:alpha val="75000"/>
              </a:schemeClr>
            </a:glow>
            <a:outerShdw blurRad="63500" dir="162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">
  <a:themeElements>
    <a:clrScheme name="Chalkboard">
      <a:dk1>
        <a:srgbClr val="BC00FF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63500" dir="162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63500" dist="25400" dir="2700000" rotWithShape="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>
          <a:noFil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Chalkboard">
  <a:themeElements>
    <a:clrScheme name="Chalkboard">
      <a:dk1>
        <a:srgbClr val="000000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63500" dir="162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63500" dist="25400" dir="2700000" rotWithShape="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>
          <a:noFil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971</TotalTime>
  <Words>333</Words>
  <Application>Microsoft Office PowerPoint</Application>
  <PresentationFormat>Custom</PresentationFormat>
  <Paragraphs>67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Avenir Book</vt:lpstr>
      <vt:lpstr>Chalkduster</vt:lpstr>
      <vt:lpstr>Georgia</vt:lpstr>
      <vt:lpstr>Gill Sans</vt:lpstr>
      <vt:lpstr>Chalkboard</vt:lpstr>
      <vt:lpstr>PowerPoint Presentation</vt:lpstr>
      <vt:lpstr>PowerPoint Presentation</vt:lpstr>
      <vt:lpstr>PowerPoint Presentation</vt:lpstr>
      <vt:lpstr>Introduction</vt:lpstr>
      <vt:lpstr>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Tips For Being Effective</vt:lpstr>
      <vt:lpstr>Tips For Being Effective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Napkin Evangelism</dc:title>
  <dc:creator>BoothLeft</dc:creator>
  <cp:lastModifiedBy>BoothR</cp:lastModifiedBy>
  <cp:revision>8</cp:revision>
  <dcterms:modified xsi:type="dcterms:W3CDTF">2015-06-21T01:42:17Z</dcterms:modified>
</cp:coreProperties>
</file>