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56" r:id="rId4"/>
    <p:sldId id="257" r:id="rId5"/>
    <p:sldId id="258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5D786D-DEFB-477D-8B3D-BB6752F330B3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5D5EF-7689-4AA6-B973-9672604AD4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7D02DE-E34F-4357-8C21-1DC8B33C4DA0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7180B-EAD7-4C8A-A002-9CB8D693B5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C88F1B-ADF9-49EB-8506-E9AF41DD9175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B36BD-1276-4BFB-A819-76D2CAB9C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622" y="274638"/>
            <a:ext cx="7183177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760" y="1600200"/>
            <a:ext cx="664304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D13DA-C9E5-4CE4-B6F8-0CAFB9B4A91D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363F3-A2A2-4BB9-BE39-5E48D4435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0D97A-76F5-48A8-9C2C-5275C295E248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06F03-E549-4AB5-9AFB-59A86717D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953D9-1D68-4F1B-B144-F0CD922F6DBB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D7B11-1D6E-4478-828E-CFE59A9366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37C179-48EB-4C1C-99D0-ED3B983D9E09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8115B-F682-4CFD-BF07-02F7A1434C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F35137-424A-4F28-B7BB-5455BB507BE4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69180-A9A7-4766-9D06-83C59E2BF6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60091F-8A7A-4B22-9729-F59D5709664D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3A7AE-1FF8-403E-A37D-FF6C46804F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74BB03-E662-4AFA-BE16-DE4AF807818D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55ECD-F938-42CB-A681-C1A99467E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18DF8C-BCF4-4404-9D2F-58B7AA66D1CB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1E9D7-C36A-410A-B635-859B6206B0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9617300C-6599-4D3D-B259-A1B5A57381DC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1B14AE9-C513-4F14-ABB6-42DAE39319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title"/>
          </p:nvPr>
        </p:nvSpPr>
        <p:spPr>
          <a:xfrm>
            <a:off x="1092200" y="452438"/>
            <a:ext cx="7847013" cy="1143000"/>
          </a:xfrm>
        </p:spPr>
        <p:txBody>
          <a:bodyPr/>
          <a:lstStyle/>
          <a:p>
            <a:r>
              <a:rPr lang="en-US" sz="6000" smtClean="0"/>
              <a:t>Matthew 28.19-20</a:t>
            </a:r>
          </a:p>
        </p:txBody>
      </p:sp>
      <p:sp>
        <p:nvSpPr>
          <p:cNvPr id="2050" name="Content Placeholder 3"/>
          <p:cNvSpPr>
            <a:spLocks noGrp="1"/>
          </p:cNvSpPr>
          <p:nvPr>
            <p:ph idx="1"/>
          </p:nvPr>
        </p:nvSpPr>
        <p:spPr>
          <a:xfrm>
            <a:off x="2198688" y="1954213"/>
            <a:ext cx="6488112" cy="3873500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US" altLang="en-US" smtClean="0"/>
              <a:t>“</a:t>
            </a:r>
            <a:r>
              <a:rPr lang="en-US" smtClean="0"/>
              <a:t>Go therefore and make disciples of all nations, baptizing them in the name of the Father and of the Son and of the Holy Spirit, teaching them to observe all that I have commanded you. And behold, I am with you always, to the end of the age.</a:t>
            </a:r>
            <a:r>
              <a:rPr lang="en-US" altLang="en-US" smtClean="0"/>
              <a:t>”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1503363" y="274638"/>
            <a:ext cx="7183437" cy="1143000"/>
          </a:xfrm>
        </p:spPr>
        <p:txBody>
          <a:bodyPr/>
          <a:lstStyle/>
          <a:p>
            <a:pPr algn="ctr"/>
            <a:r>
              <a:rPr lang="en-US" smtClean="0"/>
              <a:t>2 Tim 1.7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2043113" y="1600200"/>
            <a:ext cx="3330575" cy="4525963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US" altLang="en-US" smtClean="0"/>
              <a:t>“</a:t>
            </a:r>
            <a:r>
              <a:rPr lang="en-US" smtClean="0"/>
              <a:t>for God gave us a spirit not of fear but of power and love and self-control.</a:t>
            </a:r>
            <a:r>
              <a:rPr lang="en-US" altLang="en-US" smtClean="0"/>
              <a:t>”</a:t>
            </a:r>
            <a:r>
              <a:rPr lang="en-US" smtClean="0"/>
              <a:t>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mtClean="0"/>
              <a:t>(ESV)</a:t>
            </a:r>
          </a:p>
        </p:txBody>
      </p:sp>
      <p:sp>
        <p:nvSpPr>
          <p:cNvPr id="11267" name="Content Placeholder 2"/>
          <p:cNvSpPr txBox="1">
            <a:spLocks/>
          </p:cNvSpPr>
          <p:nvPr/>
        </p:nvSpPr>
        <p:spPr bwMode="auto">
          <a:xfrm>
            <a:off x="5526088" y="1600200"/>
            <a:ext cx="3330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n-US" sz="3200"/>
              <a:t>For God has not given us a spirit of timidity, but of power and love and discipline.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n-US" sz="3200"/>
              <a:t>(NASB)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43113" y="4881563"/>
            <a:ext cx="63087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rgbClr val="FF0000"/>
                </a:solidFill>
              </a:rPr>
              <a:t>Which describes you?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6575" y="5719763"/>
            <a:ext cx="4564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MATTHEW 28.19-20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>
          <a:xfrm>
            <a:off x="1092200" y="452438"/>
            <a:ext cx="7594600" cy="1143000"/>
          </a:xfrm>
        </p:spPr>
        <p:txBody>
          <a:bodyPr/>
          <a:lstStyle/>
          <a:p>
            <a:r>
              <a:rPr lang="en-US" sz="6000" smtClean="0"/>
              <a:t>Matthew 28.19-20</a:t>
            </a:r>
          </a:p>
        </p:txBody>
      </p:sp>
      <p:sp>
        <p:nvSpPr>
          <p:cNvPr id="5122" name="Content Placeholder 3"/>
          <p:cNvSpPr>
            <a:spLocks noGrp="1"/>
          </p:cNvSpPr>
          <p:nvPr>
            <p:ph idx="1"/>
          </p:nvPr>
        </p:nvSpPr>
        <p:spPr>
          <a:xfrm>
            <a:off x="2198688" y="1954213"/>
            <a:ext cx="6488112" cy="3873500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US" altLang="en-US" smtClean="0"/>
              <a:t>“</a:t>
            </a:r>
            <a:r>
              <a:rPr lang="en-US" smtClean="0"/>
              <a:t>Go therefore and make disciples of all nations, baptizing them in the name of the Father and of the Son and of the Holy Spirit, teaching them to observe all that I have commanded you. And behold, I am with you always, to the end of the age.</a:t>
            </a:r>
            <a:r>
              <a:rPr lang="en-US" altLang="en-US" smtClean="0"/>
              <a:t>”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>
          <a:xfrm>
            <a:off x="1503363" y="274638"/>
            <a:ext cx="7183437" cy="1143000"/>
          </a:xfrm>
        </p:spPr>
        <p:txBody>
          <a:bodyPr/>
          <a:lstStyle/>
          <a:p>
            <a:r>
              <a:rPr lang="en-US" sz="4800" smtClean="0"/>
              <a:t>Not a Hard Commandment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113" y="1600200"/>
            <a:ext cx="6643687" cy="4525963"/>
          </a:xfrm>
        </p:spPr>
        <p:txBody>
          <a:bodyPr/>
          <a:lstStyle/>
          <a:p>
            <a:r>
              <a:rPr lang="en-US" smtClean="0"/>
              <a:t>Not Hard to </a:t>
            </a:r>
            <a:r>
              <a:rPr lang="en-US" u="sng" smtClean="0"/>
              <a:t>Understand</a:t>
            </a:r>
          </a:p>
          <a:p>
            <a:r>
              <a:rPr lang="en-US" smtClean="0"/>
              <a:t>Not Hard to </a:t>
            </a:r>
            <a:r>
              <a:rPr lang="en-US" u="sng" smtClean="0"/>
              <a:t>Do</a:t>
            </a:r>
          </a:p>
          <a:p>
            <a:r>
              <a:rPr lang="en-US" smtClean="0"/>
              <a:t>Not Hard to Find </a:t>
            </a:r>
            <a:r>
              <a:rPr lang="en-US" u="sng" smtClean="0"/>
              <a:t>Opportunity</a:t>
            </a:r>
          </a:p>
          <a:p>
            <a:endParaRPr lang="en-US" smtClean="0"/>
          </a:p>
          <a:p>
            <a:r>
              <a:rPr lang="en-US" smtClean="0"/>
              <a:t>Yet It</a:t>
            </a:r>
            <a:r>
              <a:rPr lang="en-US" altLang="en-US" smtClean="0"/>
              <a:t>’</a:t>
            </a:r>
            <a:r>
              <a:rPr lang="en-US" smtClean="0"/>
              <a:t>s Not Being Done!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The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1063" y="1355725"/>
            <a:ext cx="1609725" cy="9239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We need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987550" y="3825875"/>
            <a:ext cx="6978650" cy="2360613"/>
          </a:xfrm>
        </p:spPr>
        <p:txBody>
          <a:bodyPr/>
          <a:lstStyle/>
          <a:p>
            <a:r>
              <a:rPr lang="en-US" dirty="0" smtClean="0"/>
              <a:t>In case you feel </a:t>
            </a:r>
            <a:r>
              <a:rPr lang="en-US" u="sng" dirty="0" smtClean="0"/>
              <a:t>untrained</a:t>
            </a:r>
            <a:r>
              <a:rPr lang="en-US" dirty="0" smtClean="0"/>
              <a:t> (Deut 31.6)</a:t>
            </a:r>
          </a:p>
          <a:p>
            <a:r>
              <a:rPr lang="en-US" dirty="0" smtClean="0"/>
              <a:t>In case you feel </a:t>
            </a:r>
            <a:r>
              <a:rPr lang="en-US" u="sng" dirty="0" smtClean="0"/>
              <a:t>alone</a:t>
            </a:r>
            <a:r>
              <a:rPr lang="en-US" dirty="0" smtClean="0"/>
              <a:t> (Josh 1.3-9)</a:t>
            </a:r>
          </a:p>
          <a:p>
            <a:r>
              <a:rPr lang="en-US" dirty="0" smtClean="0"/>
              <a:t>In case you feel </a:t>
            </a:r>
            <a:r>
              <a:rPr lang="en-US" u="sng" dirty="0" smtClean="0"/>
              <a:t>out of place </a:t>
            </a:r>
            <a:r>
              <a:rPr lang="en-US" dirty="0" smtClean="0"/>
              <a:t>(1 </a:t>
            </a:r>
            <a:r>
              <a:rPr lang="en-US" dirty="0" err="1" smtClean="0"/>
              <a:t>Chron</a:t>
            </a:r>
            <a:r>
              <a:rPr lang="en-US" dirty="0" smtClean="0"/>
              <a:t> 28.20)</a:t>
            </a:r>
          </a:p>
          <a:p>
            <a:r>
              <a:rPr lang="en-US" dirty="0" smtClean="0"/>
              <a:t>In case you feel </a:t>
            </a:r>
            <a:r>
              <a:rPr lang="en-US" u="sng" dirty="0" smtClean="0"/>
              <a:t>incapable</a:t>
            </a:r>
            <a:r>
              <a:rPr lang="en-US" dirty="0" smtClean="0"/>
              <a:t> (Is 41.10, 13)</a:t>
            </a:r>
          </a:p>
          <a:p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583" y="1526087"/>
            <a:ext cx="4833521" cy="1215244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z="7100" u="sng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hosphate Inline"/>
                <a:cs typeface="Phosphate Inline"/>
              </a:rPr>
              <a:t>COURAGE</a:t>
            </a:r>
            <a:endParaRPr lang="en-US" u="sng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hosphate Inline"/>
              <a:cs typeface="Phosphate Inline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55888" y="2568575"/>
            <a:ext cx="5527675" cy="6556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when it comes to sharing the Gospel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1503363" y="274638"/>
            <a:ext cx="7183437" cy="1143000"/>
          </a:xfrm>
        </p:spPr>
        <p:txBody>
          <a:bodyPr/>
          <a:lstStyle/>
          <a:p>
            <a:r>
              <a:rPr lang="en-US" sz="4800" smtClean="0"/>
              <a:t>The Theme of these Verses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113" y="3121025"/>
            <a:ext cx="6643687" cy="1046163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US" sz="6000" smtClean="0"/>
              <a:t>For I am with you!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16175" y="1417638"/>
            <a:ext cx="1754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Fear not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30650" y="1900238"/>
            <a:ext cx="2686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Take courage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80125" y="2474913"/>
            <a:ext cx="19700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Be strong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16175" y="4832350"/>
            <a:ext cx="6130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solidFill>
                  <a:srgbClr val="FF0000"/>
                </a:solidFill>
              </a:rPr>
              <a:t>Do we trust God?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1503363" y="274638"/>
            <a:ext cx="7183437" cy="1143000"/>
          </a:xfrm>
        </p:spPr>
        <p:txBody>
          <a:bodyPr/>
          <a:lstStyle/>
          <a:p>
            <a:pPr algn="ctr"/>
            <a:r>
              <a:rPr lang="en-US" sz="6000" smtClean="0"/>
              <a:t>God Is With You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2043113" y="1600200"/>
            <a:ext cx="6643687" cy="4525963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US" smtClean="0"/>
              <a:t>Psalm 118.6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mtClean="0"/>
              <a:t>Hebrews 13.6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03363" y="3467100"/>
            <a:ext cx="7183437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/>
              <a:t>Worse Case Scenario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03363" y="4445000"/>
            <a:ext cx="7183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/>
              <a:t>Best Case Scenario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1503363" y="274638"/>
            <a:ext cx="7183437" cy="1143000"/>
          </a:xfrm>
        </p:spPr>
        <p:txBody>
          <a:bodyPr/>
          <a:lstStyle/>
          <a:p>
            <a:r>
              <a:rPr lang="en-US" sz="6000" smtClean="0"/>
              <a:t>What That Means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043113" y="1600200"/>
            <a:ext cx="7100887" cy="4525963"/>
          </a:xfrm>
        </p:spPr>
        <p:txBody>
          <a:bodyPr/>
          <a:lstStyle/>
          <a:p>
            <a:r>
              <a:rPr lang="en-US" sz="3600" smtClean="0"/>
              <a:t>Like a parent with a child, He </a:t>
            </a:r>
            <a:r>
              <a:rPr lang="en-US" sz="3600" u="sng" smtClean="0"/>
              <a:t>protects</a:t>
            </a:r>
          </a:p>
          <a:p>
            <a:r>
              <a:rPr lang="en-US" sz="3600" smtClean="0"/>
              <a:t>Like a friend during trials, He </a:t>
            </a:r>
            <a:r>
              <a:rPr lang="en-US" sz="3600" u="sng" smtClean="0"/>
              <a:t>comforts</a:t>
            </a:r>
          </a:p>
          <a:p>
            <a:r>
              <a:rPr lang="en-US" sz="3600" smtClean="0"/>
              <a:t>Like an overseer during training, He </a:t>
            </a:r>
            <a:r>
              <a:rPr lang="en-US" sz="3600" u="sng" smtClean="0"/>
              <a:t>guides</a:t>
            </a:r>
          </a:p>
          <a:p>
            <a:r>
              <a:rPr lang="en-US" sz="3600" smtClean="0"/>
              <a:t>We are not </a:t>
            </a:r>
            <a:r>
              <a:rPr lang="en-US" sz="3600" u="sng" smtClean="0"/>
              <a:t>alone</a:t>
            </a:r>
            <a:r>
              <a:rPr lang="en-US" sz="3600" smtClean="0"/>
              <a:t>!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311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MS PGothic</vt:lpstr>
      <vt:lpstr>Arial</vt:lpstr>
      <vt:lpstr>Calibri</vt:lpstr>
      <vt:lpstr>Phosphate Inline</vt:lpstr>
      <vt:lpstr>Office Theme</vt:lpstr>
      <vt:lpstr>Matthew 28.19-20</vt:lpstr>
      <vt:lpstr>PowerPoint Presentation</vt:lpstr>
      <vt:lpstr>PowerPoint Presentation</vt:lpstr>
      <vt:lpstr>Matthew 28.19-20</vt:lpstr>
      <vt:lpstr>Not a Hard Commandment</vt:lpstr>
      <vt:lpstr>The Reality</vt:lpstr>
      <vt:lpstr>The Theme of these Verses</vt:lpstr>
      <vt:lpstr>God Is With You</vt:lpstr>
      <vt:lpstr>What That Means</vt:lpstr>
      <vt:lpstr>2 Tim 1.7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 Am With You Always”</dc:title>
  <dc:creator>Joseph Shanks</dc:creator>
  <cp:lastModifiedBy>BoothR</cp:lastModifiedBy>
  <cp:revision>13</cp:revision>
  <dcterms:created xsi:type="dcterms:W3CDTF">2015-04-02T11:05:14Z</dcterms:created>
  <dcterms:modified xsi:type="dcterms:W3CDTF">2015-04-05T15:00:54Z</dcterms:modified>
</cp:coreProperties>
</file>