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ke disciples_cb.jp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248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134"/>
            <a:ext cx="8229600" cy="422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72D2-CD5B-1E4A-B047-03FB705FB276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2DC3-8CAF-7646-9900-CC4BFEB9D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bg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bg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bg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bg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4807"/>
            <a:ext cx="8229600" cy="876255"/>
          </a:xfrm>
        </p:spPr>
        <p:txBody>
          <a:bodyPr/>
          <a:lstStyle/>
          <a:p>
            <a:r>
              <a:rPr lang="en-US" dirty="0" smtClean="0"/>
              <a:t>Matthew 28:19–20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05814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19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Go therefore and make disciples of all nations, baptizing them in the name of the Father and of the Son and of the Holy Spirit, </a:t>
            </a:r>
            <a:r>
              <a:rPr lang="en-US" sz="3200" b="1" baseline="30000" dirty="0">
                <a:solidFill>
                  <a:srgbClr val="FFFFFF"/>
                </a:solidFill>
                <a:latin typeface="Cambria"/>
                <a:cs typeface="Cambria"/>
              </a:rPr>
              <a:t>20</a:t>
            </a:r>
            <a:r>
              <a:rPr lang="en-US" sz="3200" b="1" dirty="0">
                <a:solidFill>
                  <a:srgbClr val="FFFFFF"/>
                </a:solidFill>
                <a:latin typeface="Cambria"/>
                <a:cs typeface="Cambria"/>
              </a:rPr>
              <a:t> teaching them to observe all that I have commanded you. And behold, I am with you always, to the end of the age.” </a:t>
            </a:r>
          </a:p>
        </p:txBody>
      </p:sp>
    </p:spTree>
    <p:extLst>
      <p:ext uri="{BB962C8B-B14F-4D97-AF65-F5344CB8AC3E}">
        <p14:creationId xmlns:p14="http://schemas.microsoft.com/office/powerpoint/2010/main" val="31895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e disciples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purpose…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knew His purpose. </a:t>
            </a:r>
          </a:p>
          <a:p>
            <a:pPr lvl="1"/>
            <a:r>
              <a:rPr lang="en-US" dirty="0" smtClean="0"/>
              <a:t>Luke 4:42–44</a:t>
            </a:r>
          </a:p>
          <a:p>
            <a:pPr lvl="1"/>
            <a:r>
              <a:rPr lang="en-US" dirty="0" smtClean="0"/>
              <a:t>Mark 1:35–39</a:t>
            </a:r>
          </a:p>
          <a:p>
            <a:r>
              <a:rPr lang="en-US" dirty="0" smtClean="0"/>
              <a:t>Do we know our purpose? </a:t>
            </a:r>
          </a:p>
          <a:p>
            <a:pPr lvl="1"/>
            <a:r>
              <a:rPr lang="en-US" dirty="0" smtClean="0"/>
              <a:t>Matthew 28:19–20</a:t>
            </a:r>
          </a:p>
        </p:txBody>
      </p:sp>
    </p:spTree>
    <p:extLst>
      <p:ext uri="{BB962C8B-B14F-4D97-AF65-F5344CB8AC3E}">
        <p14:creationId xmlns:p14="http://schemas.microsoft.com/office/powerpoint/2010/main" val="8892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disciple?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disciple honors God. </a:t>
            </a:r>
          </a:p>
          <a:p>
            <a:pPr lvl="1"/>
            <a:r>
              <a:rPr lang="en-US" dirty="0" smtClean="0"/>
              <a:t>John 15:8</a:t>
            </a:r>
          </a:p>
          <a:p>
            <a:r>
              <a:rPr lang="en-US" dirty="0" smtClean="0"/>
              <a:t>A disciple learns from God. </a:t>
            </a:r>
          </a:p>
          <a:p>
            <a:pPr lvl="1"/>
            <a:r>
              <a:rPr lang="en-US" dirty="0" smtClean="0"/>
              <a:t>John 6:43–46</a:t>
            </a:r>
          </a:p>
          <a:p>
            <a:r>
              <a:rPr lang="en-US" dirty="0" smtClean="0"/>
              <a:t>A disciple loves like God. </a:t>
            </a:r>
          </a:p>
          <a:p>
            <a:pPr lvl="1"/>
            <a:r>
              <a:rPr lang="en-US" dirty="0" smtClean="0"/>
              <a:t>John 13:34–35</a:t>
            </a:r>
          </a:p>
        </p:txBody>
      </p:sp>
    </p:spTree>
    <p:extLst>
      <p:ext uri="{BB962C8B-B14F-4D97-AF65-F5344CB8AC3E}">
        <p14:creationId xmlns:p14="http://schemas.microsoft.com/office/powerpoint/2010/main" val="11585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disciple?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disciple points others to God.</a:t>
            </a:r>
          </a:p>
          <a:p>
            <a:pPr lvl="1"/>
            <a:r>
              <a:rPr lang="en-US" dirty="0" smtClean="0"/>
              <a:t>John 20:30–31 </a:t>
            </a:r>
          </a:p>
          <a:p>
            <a:r>
              <a:rPr lang="en-US" dirty="0" smtClean="0"/>
              <a:t>A disciple abides in God’s Word. </a:t>
            </a:r>
          </a:p>
          <a:p>
            <a:pPr lvl="1"/>
            <a:r>
              <a:rPr lang="en-US" dirty="0" smtClean="0"/>
              <a:t>John 8:31</a:t>
            </a:r>
          </a:p>
        </p:txBody>
      </p:sp>
    </p:spTree>
    <p:extLst>
      <p:ext uri="{BB962C8B-B14F-4D97-AF65-F5344CB8AC3E}">
        <p14:creationId xmlns:p14="http://schemas.microsoft.com/office/powerpoint/2010/main" val="22786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129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Matthew 28:19–20</vt:lpstr>
      <vt:lpstr>PowerPoint Presentation</vt:lpstr>
      <vt:lpstr>PowerPoint Presentation</vt:lpstr>
      <vt:lpstr>Our purpose…</vt:lpstr>
      <vt:lpstr>What is a disciple? </vt:lpstr>
      <vt:lpstr>What is a disciple?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4</cp:revision>
  <dcterms:created xsi:type="dcterms:W3CDTF">2015-04-02T16:10:38Z</dcterms:created>
  <dcterms:modified xsi:type="dcterms:W3CDTF">2015-04-05T14:06:07Z</dcterms:modified>
</cp:coreProperties>
</file>