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492" autoAdjust="0"/>
  </p:normalViewPr>
  <p:slideViewPr>
    <p:cSldViewPr snapToGrid="0" snapToObjects="1">
      <p:cViewPr varScale="1">
        <p:scale>
          <a:sx n="45" d="100"/>
          <a:sy n="45" d="100"/>
        </p:scale>
        <p:origin x="66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John 15:18–19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>
                <a:latin typeface="Cambria"/>
                <a:cs typeface="Cambria"/>
              </a:rPr>
              <a:t>18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“If the world hates you, know that it has hated me before it hated you. </a:t>
            </a:r>
            <a:r>
              <a:rPr lang="en-US" sz="3200" b="1" baseline="30000" dirty="0">
                <a:latin typeface="Cambria"/>
                <a:cs typeface="Cambria"/>
              </a:rPr>
              <a:t>19</a:t>
            </a:r>
            <a:r>
              <a:rPr lang="en-US" sz="3200" b="1" dirty="0">
                <a:latin typeface="Cambria"/>
                <a:cs typeface="Cambria"/>
              </a:rPr>
              <a:t> If you were of the world, the world would love you as its own; but because you are not of the world, but I chose you out of the world, therefore the world hates you. </a:t>
            </a: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lin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1174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worldliness?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Worldliness: “</a:t>
            </a:r>
            <a:r>
              <a:rPr lang="en-US" dirty="0"/>
              <a:t>of or relating to the human world and ordinary life rather than to religious or spiritual matters 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We are told to think beyond this world. </a:t>
            </a:r>
          </a:p>
          <a:p>
            <a:pPr lvl="1"/>
            <a:r>
              <a:rPr lang="en-US" dirty="0" smtClean="0"/>
              <a:t>Colossians 3:1–4</a:t>
            </a:r>
          </a:p>
          <a:p>
            <a:pPr lvl="1"/>
            <a:r>
              <a:rPr lang="en-US" dirty="0" smtClean="0"/>
              <a:t>John 15:18–19; 17:11–16</a:t>
            </a:r>
          </a:p>
          <a:p>
            <a:pPr lvl="1"/>
            <a:r>
              <a:rPr lang="en-US" dirty="0" smtClean="0"/>
              <a:t>1 John 2:15–17</a:t>
            </a:r>
          </a:p>
          <a:p>
            <a:pPr lvl="1"/>
            <a:r>
              <a:rPr lang="en-US" dirty="0" smtClean="0"/>
              <a:t>Romans 1:1–2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551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Worldliness seen in our lives…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physical actions.</a:t>
            </a:r>
          </a:p>
          <a:p>
            <a:pPr lvl="1"/>
            <a:r>
              <a:rPr lang="en-US" dirty="0" smtClean="0"/>
              <a:t>Galatians 5:19–21</a:t>
            </a:r>
          </a:p>
          <a:p>
            <a:pPr lvl="1"/>
            <a:r>
              <a:rPr lang="en-US" dirty="0" smtClean="0"/>
              <a:t>1 Corinthians 6:9–11</a:t>
            </a:r>
          </a:p>
          <a:p>
            <a:r>
              <a:rPr lang="en-US" dirty="0" smtClean="0"/>
              <a:t>Our mentality. </a:t>
            </a:r>
          </a:p>
          <a:p>
            <a:pPr lvl="1"/>
            <a:r>
              <a:rPr lang="en-US" dirty="0" smtClean="0"/>
              <a:t>1 John 2:15–17</a:t>
            </a:r>
          </a:p>
          <a:p>
            <a:r>
              <a:rPr lang="en-US" dirty="0" smtClean="0"/>
              <a:t>Our religion.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40357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overcome?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the kingdom first. </a:t>
            </a:r>
          </a:p>
          <a:p>
            <a:r>
              <a:rPr lang="en-US" dirty="0" smtClean="0"/>
              <a:t>Read your bible, pray every day. </a:t>
            </a:r>
          </a:p>
          <a:p>
            <a:r>
              <a:rPr lang="en-US" dirty="0" smtClean="0"/>
              <a:t>Seek the fellowship </a:t>
            </a:r>
            <a:r>
              <a:rPr lang="en-US" smtClean="0"/>
              <a:t>of brethren.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2704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155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John 15:18–19</vt:lpstr>
      <vt:lpstr>PowerPoint Presentation</vt:lpstr>
      <vt:lpstr>PowerPoint Presentation</vt:lpstr>
      <vt:lpstr>PowerPoint Presentation</vt:lpstr>
      <vt:lpstr>What is worldliness?</vt:lpstr>
      <vt:lpstr>Worldliness seen in our lives…</vt:lpstr>
      <vt:lpstr>How can we overcome?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9</cp:revision>
  <dcterms:created xsi:type="dcterms:W3CDTF">2015-01-25T12:53:35Z</dcterms:created>
  <dcterms:modified xsi:type="dcterms:W3CDTF">2015-03-22T16:42:10Z</dcterms:modified>
</cp:coreProperties>
</file>