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3" r:id="rId8"/>
    <p:sldId id="26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9" d="100"/>
          <a:sy n="59" d="100"/>
        </p:scale>
        <p:origin x="84" y="7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6A58D3-49E3-F148-B39A-F332A54C1D9E}"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FD0C8-4C5D-BE46-BC1A-458A8F976498}" type="slidenum">
              <a:rPr lang="en-US" smtClean="0"/>
              <a:t>‹#›</a:t>
            </a:fld>
            <a:endParaRPr lang="en-US"/>
          </a:p>
        </p:txBody>
      </p:sp>
    </p:spTree>
    <p:extLst>
      <p:ext uri="{BB962C8B-B14F-4D97-AF65-F5344CB8AC3E}">
        <p14:creationId xmlns:p14="http://schemas.microsoft.com/office/powerpoint/2010/main" val="273408403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A58D3-49E3-F148-B39A-F332A54C1D9E}"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FD0C8-4C5D-BE46-BC1A-458A8F976498}" type="slidenum">
              <a:rPr lang="en-US" smtClean="0"/>
              <a:t>‹#›</a:t>
            </a:fld>
            <a:endParaRPr lang="en-US"/>
          </a:p>
        </p:txBody>
      </p:sp>
    </p:spTree>
    <p:extLst>
      <p:ext uri="{BB962C8B-B14F-4D97-AF65-F5344CB8AC3E}">
        <p14:creationId xmlns:p14="http://schemas.microsoft.com/office/powerpoint/2010/main" val="159603436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A58D3-49E3-F148-B39A-F332A54C1D9E}"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FD0C8-4C5D-BE46-BC1A-458A8F976498}" type="slidenum">
              <a:rPr lang="en-US" smtClean="0"/>
              <a:t>‹#›</a:t>
            </a:fld>
            <a:endParaRPr lang="en-US"/>
          </a:p>
        </p:txBody>
      </p:sp>
    </p:spTree>
    <p:extLst>
      <p:ext uri="{BB962C8B-B14F-4D97-AF65-F5344CB8AC3E}">
        <p14:creationId xmlns:p14="http://schemas.microsoft.com/office/powerpoint/2010/main" val="11436240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A58D3-49E3-F148-B39A-F332A54C1D9E}"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FD0C8-4C5D-BE46-BC1A-458A8F976498}" type="slidenum">
              <a:rPr lang="en-US" smtClean="0"/>
              <a:t>‹#›</a:t>
            </a:fld>
            <a:endParaRPr lang="en-US"/>
          </a:p>
        </p:txBody>
      </p:sp>
    </p:spTree>
    <p:extLst>
      <p:ext uri="{BB962C8B-B14F-4D97-AF65-F5344CB8AC3E}">
        <p14:creationId xmlns:p14="http://schemas.microsoft.com/office/powerpoint/2010/main" val="330572748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6A58D3-49E3-F148-B39A-F332A54C1D9E}"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FD0C8-4C5D-BE46-BC1A-458A8F976498}" type="slidenum">
              <a:rPr lang="en-US" smtClean="0"/>
              <a:t>‹#›</a:t>
            </a:fld>
            <a:endParaRPr lang="en-US"/>
          </a:p>
        </p:txBody>
      </p:sp>
    </p:spTree>
    <p:extLst>
      <p:ext uri="{BB962C8B-B14F-4D97-AF65-F5344CB8AC3E}">
        <p14:creationId xmlns:p14="http://schemas.microsoft.com/office/powerpoint/2010/main" val="424755994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6A58D3-49E3-F148-B39A-F332A54C1D9E}" type="datetimeFigureOut">
              <a:rPr lang="en-US" smtClean="0"/>
              <a:t>10/5/2014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FD0C8-4C5D-BE46-BC1A-458A8F976498}" type="slidenum">
              <a:rPr lang="en-US" smtClean="0"/>
              <a:t>‹#›</a:t>
            </a:fld>
            <a:endParaRPr lang="en-US"/>
          </a:p>
        </p:txBody>
      </p:sp>
    </p:spTree>
    <p:extLst>
      <p:ext uri="{BB962C8B-B14F-4D97-AF65-F5344CB8AC3E}">
        <p14:creationId xmlns:p14="http://schemas.microsoft.com/office/powerpoint/2010/main" val="161537000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6A58D3-49E3-F148-B39A-F332A54C1D9E}" type="datetimeFigureOut">
              <a:rPr lang="en-US" smtClean="0"/>
              <a:t>10/5/2014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7FD0C8-4C5D-BE46-BC1A-458A8F976498}" type="slidenum">
              <a:rPr lang="en-US" smtClean="0"/>
              <a:t>‹#›</a:t>
            </a:fld>
            <a:endParaRPr lang="en-US"/>
          </a:p>
        </p:txBody>
      </p:sp>
    </p:spTree>
    <p:extLst>
      <p:ext uri="{BB962C8B-B14F-4D97-AF65-F5344CB8AC3E}">
        <p14:creationId xmlns:p14="http://schemas.microsoft.com/office/powerpoint/2010/main" val="49435757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6A58D3-49E3-F148-B39A-F332A54C1D9E}" type="datetimeFigureOut">
              <a:rPr lang="en-US" smtClean="0"/>
              <a:t>10/5/2014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7FD0C8-4C5D-BE46-BC1A-458A8F976498}" type="slidenum">
              <a:rPr lang="en-US" smtClean="0"/>
              <a:t>‹#›</a:t>
            </a:fld>
            <a:endParaRPr lang="en-US"/>
          </a:p>
        </p:txBody>
      </p:sp>
    </p:spTree>
    <p:extLst>
      <p:ext uri="{BB962C8B-B14F-4D97-AF65-F5344CB8AC3E}">
        <p14:creationId xmlns:p14="http://schemas.microsoft.com/office/powerpoint/2010/main" val="2754167414"/>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6A58D3-49E3-F148-B39A-F332A54C1D9E}" type="datetimeFigureOut">
              <a:rPr lang="en-US" smtClean="0"/>
              <a:t>10/5/2014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7FD0C8-4C5D-BE46-BC1A-458A8F976498}" type="slidenum">
              <a:rPr lang="en-US" smtClean="0"/>
              <a:t>‹#›</a:t>
            </a:fld>
            <a:endParaRPr lang="en-US"/>
          </a:p>
        </p:txBody>
      </p:sp>
    </p:spTree>
    <p:extLst>
      <p:ext uri="{BB962C8B-B14F-4D97-AF65-F5344CB8AC3E}">
        <p14:creationId xmlns:p14="http://schemas.microsoft.com/office/powerpoint/2010/main" val="142438697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6A58D3-49E3-F148-B39A-F332A54C1D9E}" type="datetimeFigureOut">
              <a:rPr lang="en-US" smtClean="0"/>
              <a:t>10/5/2014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FD0C8-4C5D-BE46-BC1A-458A8F976498}" type="slidenum">
              <a:rPr lang="en-US" smtClean="0"/>
              <a:t>‹#›</a:t>
            </a:fld>
            <a:endParaRPr lang="en-US"/>
          </a:p>
        </p:txBody>
      </p:sp>
    </p:spTree>
    <p:extLst>
      <p:ext uri="{BB962C8B-B14F-4D97-AF65-F5344CB8AC3E}">
        <p14:creationId xmlns:p14="http://schemas.microsoft.com/office/powerpoint/2010/main" val="765305191"/>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6A58D3-49E3-F148-B39A-F332A54C1D9E}" type="datetimeFigureOut">
              <a:rPr lang="en-US" smtClean="0"/>
              <a:t>10/5/2014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FD0C8-4C5D-BE46-BC1A-458A8F976498}" type="slidenum">
              <a:rPr lang="en-US" smtClean="0"/>
              <a:t>‹#›</a:t>
            </a:fld>
            <a:endParaRPr lang="en-US"/>
          </a:p>
        </p:txBody>
      </p:sp>
    </p:spTree>
    <p:extLst>
      <p:ext uri="{BB962C8B-B14F-4D97-AF65-F5344CB8AC3E}">
        <p14:creationId xmlns:p14="http://schemas.microsoft.com/office/powerpoint/2010/main" val="320519546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who is my neighbor -2.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978911"/>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239818"/>
            <a:ext cx="8229600" cy="388634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A58D3-49E3-F148-B39A-F332A54C1D9E}" type="datetimeFigureOut">
              <a:rPr lang="en-US" smtClean="0"/>
              <a:t>10/5/2014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7FD0C8-4C5D-BE46-BC1A-458A8F976498}" type="slidenum">
              <a:rPr lang="en-US" smtClean="0"/>
              <a:t>‹#›</a:t>
            </a:fld>
            <a:endParaRPr lang="en-US"/>
          </a:p>
        </p:txBody>
      </p:sp>
    </p:spTree>
    <p:extLst>
      <p:ext uri="{BB962C8B-B14F-4D97-AF65-F5344CB8AC3E}">
        <p14:creationId xmlns:p14="http://schemas.microsoft.com/office/powerpoint/2010/main" val="3840064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978911"/>
            <a:ext cx="8229600" cy="746782"/>
          </a:xfrm>
        </p:spPr>
        <p:txBody>
          <a:bodyPr>
            <a:normAutofit fontScale="90000"/>
          </a:bodyPr>
          <a:lstStyle/>
          <a:p>
            <a:r>
              <a:rPr lang="en-US" dirty="0" smtClean="0"/>
              <a:t>Luke 10:25–28</a:t>
            </a:r>
            <a:endParaRPr lang="en-US" dirty="0"/>
          </a:p>
        </p:txBody>
      </p:sp>
      <p:sp>
        <p:nvSpPr>
          <p:cNvPr id="7" name="TextBox 6"/>
          <p:cNvSpPr txBox="1"/>
          <p:nvPr/>
        </p:nvSpPr>
        <p:spPr>
          <a:xfrm>
            <a:off x="457200" y="1758254"/>
            <a:ext cx="8229600" cy="3970318"/>
          </a:xfrm>
          <a:prstGeom prst="rect">
            <a:avLst/>
          </a:prstGeom>
          <a:noFill/>
        </p:spPr>
        <p:txBody>
          <a:bodyPr wrap="square" rtlCol="0">
            <a:spAutoFit/>
          </a:bodyPr>
          <a:lstStyle/>
          <a:p>
            <a:r>
              <a:rPr lang="en-US" sz="2800" b="1" i="0" u="none" dirty="0" smtClean="0"/>
              <a:t>25 And behold, a lawyer stood up to put him to the test, saying, “Teacher, what shall I do to inherit eternal life?” 26 He said to him, “What is written in the Law? How do you read it?” 27 And he answered, “You shall love the Lord your God with all your heart and with all your soul and with all your strength and with all your mind, and your neighbor as yourself.” 28 And he said to him, “You have answered correctly; do this, and you will live.”</a:t>
            </a:r>
          </a:p>
        </p:txBody>
      </p:sp>
    </p:spTree>
    <p:extLst>
      <p:ext uri="{BB962C8B-B14F-4D97-AF65-F5344CB8AC3E}">
        <p14:creationId xmlns:p14="http://schemas.microsoft.com/office/powerpoint/2010/main" val="2741347100"/>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950838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descr="who is my neighbor -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778919573"/>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did the lawyer want to hear?</a:t>
            </a:r>
            <a:endParaRPr lang="en-US" dirty="0"/>
          </a:p>
        </p:txBody>
      </p:sp>
      <p:sp>
        <p:nvSpPr>
          <p:cNvPr id="3" name="Content Placeholder 2"/>
          <p:cNvSpPr>
            <a:spLocks noGrp="1"/>
          </p:cNvSpPr>
          <p:nvPr>
            <p:ph idx="1"/>
          </p:nvPr>
        </p:nvSpPr>
        <p:spPr/>
        <p:txBody>
          <a:bodyPr/>
          <a:lstStyle/>
          <a:p>
            <a:r>
              <a:rPr lang="en-US" dirty="0" smtClean="0"/>
              <a:t>Lawyers were teachers of the law who reduced the law to a set of legal limits. </a:t>
            </a:r>
          </a:p>
          <a:p>
            <a:r>
              <a:rPr lang="en-US" dirty="0" smtClean="0"/>
              <a:t>He is actually asking, “What is my limitation in this area?”</a:t>
            </a:r>
          </a:p>
          <a:p>
            <a:pPr lvl="1"/>
            <a:r>
              <a:rPr lang="en-US" dirty="0" smtClean="0"/>
              <a:t>Matthew 5:21–48</a:t>
            </a:r>
          </a:p>
          <a:p>
            <a:r>
              <a:rPr lang="en-US" dirty="0" smtClean="0"/>
              <a:t>The lawyer wants specifics.</a:t>
            </a:r>
          </a:p>
          <a:p>
            <a:pPr lvl="1"/>
            <a:endParaRPr lang="en-US" dirty="0"/>
          </a:p>
        </p:txBody>
      </p:sp>
    </p:spTree>
    <p:extLst>
      <p:ext uri="{BB962C8B-B14F-4D97-AF65-F5344CB8AC3E}">
        <p14:creationId xmlns:p14="http://schemas.microsoft.com/office/powerpoint/2010/main" val="1591521600"/>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Jesus tell this story?</a:t>
            </a:r>
            <a:endParaRPr lang="en-US" dirty="0"/>
          </a:p>
        </p:txBody>
      </p:sp>
      <p:sp>
        <p:nvSpPr>
          <p:cNvPr id="3" name="Content Placeholder 2"/>
          <p:cNvSpPr>
            <a:spLocks noGrp="1"/>
          </p:cNvSpPr>
          <p:nvPr>
            <p:ph idx="1"/>
          </p:nvPr>
        </p:nvSpPr>
        <p:spPr/>
        <p:txBody>
          <a:bodyPr/>
          <a:lstStyle/>
          <a:p>
            <a:r>
              <a:rPr lang="en-US" dirty="0" smtClean="0"/>
              <a:t>Luke 10:30–37</a:t>
            </a:r>
          </a:p>
          <a:p>
            <a:r>
              <a:rPr lang="en-US" dirty="0" smtClean="0"/>
              <a:t>The Jews despised the Samaritans.</a:t>
            </a:r>
          </a:p>
          <a:p>
            <a:pPr lvl="1"/>
            <a:r>
              <a:rPr lang="en-US" dirty="0" smtClean="0"/>
              <a:t>John 4:19–20</a:t>
            </a:r>
          </a:p>
          <a:p>
            <a:r>
              <a:rPr lang="en-US" dirty="0" smtClean="0"/>
              <a:t>The Jews were divided as Pharisees and Sadducees.</a:t>
            </a:r>
          </a:p>
          <a:p>
            <a:pPr lvl="1"/>
            <a:r>
              <a:rPr lang="en-US" dirty="0" smtClean="0"/>
              <a:t>Luke 20:27; Acts 24:8</a:t>
            </a:r>
            <a:endParaRPr lang="en-US" dirty="0"/>
          </a:p>
        </p:txBody>
      </p:sp>
    </p:spTree>
    <p:extLst>
      <p:ext uri="{BB962C8B-B14F-4D97-AF65-F5344CB8AC3E}">
        <p14:creationId xmlns:p14="http://schemas.microsoft.com/office/powerpoint/2010/main" val="2836824374"/>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better question…</a:t>
            </a:r>
            <a:endParaRPr lang="en-US" dirty="0"/>
          </a:p>
        </p:txBody>
      </p:sp>
      <p:sp>
        <p:nvSpPr>
          <p:cNvPr id="3" name="Content Placeholder 2"/>
          <p:cNvSpPr>
            <a:spLocks noGrp="1"/>
          </p:cNvSpPr>
          <p:nvPr>
            <p:ph idx="1"/>
          </p:nvPr>
        </p:nvSpPr>
        <p:spPr/>
        <p:txBody>
          <a:bodyPr/>
          <a:lstStyle/>
          <a:p>
            <a:r>
              <a:rPr lang="en-US" dirty="0" smtClean="0"/>
              <a:t>Luke 10:36</a:t>
            </a:r>
          </a:p>
          <a:p>
            <a:r>
              <a:rPr lang="en-US" dirty="0" smtClean="0"/>
              <a:t>The better question: How can I be qualified as a neighbor?</a:t>
            </a:r>
          </a:p>
          <a:p>
            <a:r>
              <a:rPr lang="en-US" dirty="0" smtClean="0"/>
              <a:t>1 John 3:16–17</a:t>
            </a:r>
            <a:endParaRPr lang="en-US" dirty="0"/>
          </a:p>
        </p:txBody>
      </p:sp>
    </p:spTree>
    <p:extLst>
      <p:ext uri="{BB962C8B-B14F-4D97-AF65-F5344CB8AC3E}">
        <p14:creationId xmlns:p14="http://schemas.microsoft.com/office/powerpoint/2010/main" val="3602160648"/>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my neighbor?</a:t>
            </a:r>
            <a:endParaRPr lang="en-US" dirty="0"/>
          </a:p>
        </p:txBody>
      </p:sp>
      <p:sp>
        <p:nvSpPr>
          <p:cNvPr id="3" name="Content Placeholder 2"/>
          <p:cNvSpPr>
            <a:spLocks noGrp="1"/>
          </p:cNvSpPr>
          <p:nvPr>
            <p:ph idx="1"/>
          </p:nvPr>
        </p:nvSpPr>
        <p:spPr/>
        <p:txBody>
          <a:bodyPr/>
          <a:lstStyle/>
          <a:p>
            <a:r>
              <a:rPr lang="en-US" dirty="0" smtClean="0"/>
              <a:t>Who does the lawyer identify himself with?</a:t>
            </a:r>
          </a:p>
          <a:p>
            <a:r>
              <a:rPr lang="en-US" dirty="0" smtClean="0"/>
              <a:t>He identifies himself with the injured man. </a:t>
            </a:r>
          </a:p>
          <a:p>
            <a:r>
              <a:rPr lang="en-US" dirty="0" smtClean="0"/>
              <a:t>Matthew 7:12</a:t>
            </a:r>
          </a:p>
          <a:p>
            <a:r>
              <a:rPr lang="en-US" dirty="0" smtClean="0"/>
              <a:t>Matthew 25:31–40</a:t>
            </a:r>
          </a:p>
          <a:p>
            <a:endParaRPr lang="en-US" dirty="0"/>
          </a:p>
        </p:txBody>
      </p:sp>
    </p:spTree>
    <p:extLst>
      <p:ext uri="{BB962C8B-B14F-4D97-AF65-F5344CB8AC3E}">
        <p14:creationId xmlns:p14="http://schemas.microsoft.com/office/powerpoint/2010/main" val="2516221607"/>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6304280"/>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TotalTime>
  <Words>235</Words>
  <Application>Microsoft Office PowerPoint</Application>
  <PresentationFormat>On-screen Show (4:3)</PresentationFormat>
  <Paragraphs>22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Luke 10:25–28</vt:lpstr>
      <vt:lpstr>PowerPoint Presentation</vt:lpstr>
      <vt:lpstr>PowerPoint Presentation</vt:lpstr>
      <vt:lpstr>What did the lawyer want to hear?</vt:lpstr>
      <vt:lpstr>Why does Jesus tell this story?</vt:lpstr>
      <vt:lpstr>The better question…</vt:lpstr>
      <vt:lpstr>Who is my neighbor?</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Luke 10:25–28</dc:title>
  <dc:creator>TERRY  FRANCIS</dc:creator>
  <cp:lastModifiedBy>BoothR</cp:lastModifiedBy>
  <cp:revision>2</cp:revision>
  <dcterms:created xsi:type="dcterms:W3CDTF">2014-10-05T11:16:47Z</dcterms:created>
  <dcterms:modified xsi:type="dcterms:W3CDTF">2014-10-05T14:14:28Z</dcterms:modified>
</cp:coreProperties>
</file>