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90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1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486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296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178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38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32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47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08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383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09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02AA-EFCE-4239-A13E-347EA8E8D65E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5F8C-DFA5-46AD-8693-C1A0359FA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08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Matthew 18:1–3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</a:t>
            </a:r>
            <a:r>
              <a:rPr lang="en-US" sz="3600" b="1" dirty="0" smtClean="0"/>
              <a:t>At </a:t>
            </a:r>
            <a:r>
              <a:rPr lang="en-US" sz="3600" b="1" dirty="0"/>
              <a:t>that time the disciples came to Jesus, saying, "Who is the greatest in the kingdom of heaven?"  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And </a:t>
            </a:r>
            <a:r>
              <a:rPr lang="en-US" sz="3600" b="1" dirty="0"/>
              <a:t>calling to him a child, he put him in the midst of them 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and </a:t>
            </a:r>
            <a:r>
              <a:rPr lang="en-US" sz="3600" b="1" dirty="0"/>
              <a:t>said, "Truly, I say to you, unless you turn and become like children, you will never enter the kingdom of heaven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32994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someone’s baptism </a:t>
            </a:r>
            <a:br>
              <a:rPr lang="en-US" dirty="0" smtClean="0"/>
            </a:br>
            <a:r>
              <a:rPr lang="en-US" dirty="0" smtClean="0"/>
              <a:t>not be done correctly?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Baptism should be an immersion.</a:t>
            </a:r>
          </a:p>
          <a:p>
            <a:pPr lvl="1"/>
            <a:r>
              <a:rPr lang="en-US" dirty="0" smtClean="0"/>
              <a:t>Romans 6:3–4</a:t>
            </a:r>
          </a:p>
          <a:p>
            <a:r>
              <a:rPr lang="en-US" dirty="0" smtClean="0"/>
              <a:t>Baptism should be done for the right reason—the forgiveness of sins.</a:t>
            </a:r>
          </a:p>
          <a:p>
            <a:pPr lvl="1"/>
            <a:r>
              <a:rPr lang="en-US" dirty="0" smtClean="0"/>
              <a:t>Acts 2:38</a:t>
            </a:r>
          </a:p>
          <a:p>
            <a:pPr lvl="1"/>
            <a:r>
              <a:rPr lang="en-US" dirty="0" smtClean="0"/>
              <a:t>Acts 22:16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6083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that some are seeking to be baptized again when what they truly should do is confess their sins to God. </a:t>
            </a:r>
          </a:p>
          <a:p>
            <a:r>
              <a:rPr lang="en-US" dirty="0" smtClean="0"/>
              <a:t>1 John 1:8–9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34554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198713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5300124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96992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 smtClean="0"/>
              <a:t>What is the best age to be baptized at?</a:t>
            </a:r>
            <a:endParaRPr lang="en-US" sz="6000" i="1" dirty="0"/>
          </a:p>
        </p:txBody>
      </p:sp>
    </p:spTree>
    <p:extLst>
      <p:ext uri="{BB962C8B-B14F-4D97-AF65-F5344CB8AC3E}">
        <p14:creationId xmlns="" xmlns:p14="http://schemas.microsoft.com/office/powerpoint/2010/main" val="2308091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“Age of Accountability”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Jewish custom bar/bat mitzvah.</a:t>
            </a:r>
          </a:p>
          <a:p>
            <a:r>
              <a:rPr lang="en-US" dirty="0" smtClean="0"/>
              <a:t>Luke 2:41–51</a:t>
            </a:r>
          </a:p>
          <a:p>
            <a:r>
              <a:rPr lang="en-US" dirty="0" smtClean="0"/>
              <a:t>Aquinas taught confirmation should occur at age 13. </a:t>
            </a:r>
          </a:p>
          <a:p>
            <a:r>
              <a:rPr lang="en-US" dirty="0" smtClean="0"/>
              <a:t>A response to “original sin” and “total inherited depravity.”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84584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we become accountable?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18:1–3; 19:13–14</a:t>
            </a:r>
          </a:p>
          <a:p>
            <a:r>
              <a:rPr lang="en-US" dirty="0" smtClean="0"/>
              <a:t>Ezekiel 18:18–20; 28:15</a:t>
            </a:r>
          </a:p>
          <a:p>
            <a:r>
              <a:rPr lang="en-US" dirty="0" smtClean="0"/>
              <a:t>2 Samuel 12:13–23</a:t>
            </a:r>
          </a:p>
          <a:p>
            <a:r>
              <a:rPr lang="en-US" dirty="0" smtClean="0"/>
              <a:t>Children are born without sin.</a:t>
            </a:r>
          </a:p>
          <a:p>
            <a:r>
              <a:rPr lang="en-US" dirty="0" smtClean="0"/>
              <a:t>When do we sin? </a:t>
            </a:r>
          </a:p>
          <a:p>
            <a:pPr lvl="1"/>
            <a:r>
              <a:rPr lang="en-US" dirty="0" smtClean="0"/>
              <a:t>1 John 3:4</a:t>
            </a:r>
          </a:p>
          <a:p>
            <a:pPr lvl="1"/>
            <a:r>
              <a:rPr lang="en-US" dirty="0" smtClean="0"/>
              <a:t>Romans 7:8–9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08652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someone be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they can hear and believe </a:t>
            </a:r>
            <a:br>
              <a:rPr lang="en-US" dirty="0" smtClean="0"/>
            </a:br>
            <a:r>
              <a:rPr lang="en-US" dirty="0" smtClean="0"/>
              <a:t>(Romans 10:17).</a:t>
            </a:r>
          </a:p>
          <a:p>
            <a:r>
              <a:rPr lang="en-US" dirty="0" smtClean="0"/>
              <a:t>When they can act on belief (James 2:20–22).</a:t>
            </a:r>
          </a:p>
          <a:p>
            <a:r>
              <a:rPr lang="en-US" dirty="0" smtClean="0"/>
              <a:t>When they can repent of sins (Acts 2:38).</a:t>
            </a:r>
          </a:p>
          <a:p>
            <a:r>
              <a:rPr lang="en-US" dirty="0" smtClean="0"/>
              <a:t>When they can confess their faith in Jesus Christ (Romans 10:8–10).</a:t>
            </a:r>
          </a:p>
          <a:p>
            <a:r>
              <a:rPr lang="en-US" dirty="0" smtClean="0"/>
              <a:t>When they can appeal to God with a good conscience (1 Peter 3:21).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61512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3048000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 smtClean="0"/>
              <a:t>Can you be baptized again if you got baptized for the wrong reason?</a:t>
            </a:r>
            <a:endParaRPr lang="en-US" sz="6000" i="1" dirty="0"/>
          </a:p>
        </p:txBody>
      </p:sp>
    </p:spTree>
    <p:extLst>
      <p:ext uri="{BB962C8B-B14F-4D97-AF65-F5344CB8AC3E}">
        <p14:creationId xmlns="" xmlns:p14="http://schemas.microsoft.com/office/powerpoint/2010/main" val="11857554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19:1–5</a:t>
            </a:r>
          </a:p>
          <a:p>
            <a:r>
              <a:rPr lang="en-US" dirty="0" smtClean="0"/>
              <a:t>If one’s baptism was not done correctly, then it should be done 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06883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252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Matthew 18:1–3</vt:lpstr>
      <vt:lpstr>Slide 2</vt:lpstr>
      <vt:lpstr>Slide 3</vt:lpstr>
      <vt:lpstr>What is the best age to be baptized at?</vt:lpstr>
      <vt:lpstr>The “Age of Accountability”</vt:lpstr>
      <vt:lpstr>When do we become accountable?</vt:lpstr>
      <vt:lpstr>When should someone be baptized?</vt:lpstr>
      <vt:lpstr>Can you be baptized again if you got baptized for the wrong reason?</vt:lpstr>
      <vt:lpstr>What does the bible say?</vt:lpstr>
      <vt:lpstr>How could someone’s baptism  not be done correctly?</vt:lpstr>
      <vt:lpstr>CAUTION!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5</cp:revision>
  <dcterms:created xsi:type="dcterms:W3CDTF">2012-04-29T11:45:46Z</dcterms:created>
  <dcterms:modified xsi:type="dcterms:W3CDTF">2012-04-29T14:56:16Z</dcterms:modified>
</cp:coreProperties>
</file>