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96" r:id="rId5"/>
    <p:sldId id="297" r:id="rId6"/>
    <p:sldId id="298" r:id="rId7"/>
    <p:sldId id="299" r:id="rId8"/>
    <p:sldId id="300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4" autoAdjust="0"/>
    <p:restoredTop sz="86430" autoAdjust="0"/>
  </p:normalViewPr>
  <p:slideViewPr>
    <p:cSldViewPr snapToGrid="0" snapToObjects="1">
      <p:cViewPr varScale="1">
        <p:scale>
          <a:sx n="59" d="100"/>
          <a:sy n="59" d="100"/>
        </p:scale>
        <p:origin x="-104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200B5-869B-ED40-8DFD-69051B046C11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D4BB3-03B7-914F-A612-783E3D38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5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D4BB3-03B7-914F-A612-783E3D38D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6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D4BB3-03B7-914F-A612-783E3D38DD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to the Basics_C_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5144" y="473156"/>
            <a:ext cx="6962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193" y="1940111"/>
            <a:ext cx="7196436" cy="418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Cambria"/>
          <a:ea typeface="+mn-ea"/>
          <a:cs typeface="Cambri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Cambria"/>
          <a:ea typeface="+mn-ea"/>
          <a:cs typeface="Cambri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Cambria"/>
          <a:ea typeface="+mn-ea"/>
          <a:cs typeface="Cambri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Cambria"/>
          <a:ea typeface="+mn-ea"/>
          <a:cs typeface="Cambri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Cambria"/>
          <a:ea typeface="+mn-ea"/>
          <a:cs typeface="Cambr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to the Basics_C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373" y="473156"/>
            <a:ext cx="7408425" cy="88657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Acts </a:t>
            </a:r>
            <a:r>
              <a:rPr lang="en-US" dirty="0" smtClean="0">
                <a:solidFill>
                  <a:srgbClr val="000000"/>
                </a:solidFill>
              </a:rPr>
              <a:t>13:1–3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373" y="1355260"/>
            <a:ext cx="79345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Cambria"/>
                <a:cs typeface="Cambria"/>
              </a:rPr>
              <a:t>1 Now there were in the church at Antioch prophets and teachers, Barnabas, Simeon who was called Niger, Lucius of Cyrene, </a:t>
            </a:r>
            <a:r>
              <a:rPr lang="en-US" sz="3000" b="1" dirty="0" err="1">
                <a:solidFill>
                  <a:srgbClr val="000000"/>
                </a:solidFill>
                <a:latin typeface="Cambria"/>
                <a:cs typeface="Cambria"/>
              </a:rPr>
              <a:t>Manaen</a:t>
            </a:r>
            <a:r>
              <a:rPr lang="en-US" sz="3000" b="1" dirty="0">
                <a:solidFill>
                  <a:srgbClr val="000000"/>
                </a:solidFill>
                <a:latin typeface="Cambria"/>
                <a:cs typeface="Cambria"/>
              </a:rPr>
              <a:t> a lifelong friend of Herod the tetrarch, and Saul. 2 While they were worshiping the Lord and fasting, the Holy Spirit said, “Set apart for me Barnabas and Saul for the work to which I have called them.” 3 Then after fasting and praying they laid their hands on them and sent them off. </a:t>
            </a:r>
          </a:p>
        </p:txBody>
      </p:sp>
    </p:spTree>
    <p:extLst>
      <p:ext uri="{BB962C8B-B14F-4D97-AF65-F5344CB8AC3E}">
        <p14:creationId xmlns:p14="http://schemas.microsoft.com/office/powerpoint/2010/main" val="10680013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843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ag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49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Agent Pattern vs. the Jerusalem Church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1:13</a:t>
            </a:r>
          </a:p>
          <a:p>
            <a:r>
              <a:rPr lang="en-US" dirty="0" smtClean="0"/>
              <a:t>Acts 11:25–26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70597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get past the “one evangelist” mindset.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2:14</a:t>
            </a:r>
          </a:p>
          <a:p>
            <a:r>
              <a:rPr lang="en-US" dirty="0" smtClean="0"/>
              <a:t>Acts 11:20</a:t>
            </a:r>
          </a:p>
          <a:p>
            <a:r>
              <a:rPr lang="en-US" dirty="0" smtClean="0"/>
              <a:t>Acts 20:13</a:t>
            </a:r>
          </a:p>
          <a:p>
            <a:r>
              <a:rPr lang="en-US" dirty="0" smtClean="0"/>
              <a:t>Acts 16:3</a:t>
            </a:r>
          </a:p>
          <a:p>
            <a:r>
              <a:rPr lang="en-US" dirty="0" smtClean="0"/>
              <a:t>Titus 1:5</a:t>
            </a:r>
          </a:p>
          <a:p>
            <a:r>
              <a:rPr lang="en-US" dirty="0" smtClean="0"/>
              <a:t>Acts 2:46–47</a:t>
            </a:r>
          </a:p>
          <a:p>
            <a:r>
              <a:rPr lang="en-US" dirty="0" smtClean="0"/>
              <a:t>Acts 20:20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27740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get past the “preacher does the evangelizing” mindset.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8:1</a:t>
            </a:r>
          </a:p>
          <a:p>
            <a:r>
              <a:rPr lang="en-US" dirty="0" smtClean="0"/>
              <a:t>1 Peter 3:15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36342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get past the “church has to train me” mindset.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4:11–12</a:t>
            </a:r>
          </a:p>
          <a:p>
            <a:r>
              <a:rPr lang="en-US" dirty="0" smtClean="0"/>
              <a:t>2 Peter 1:5–8</a:t>
            </a:r>
          </a:p>
          <a:p>
            <a:r>
              <a:rPr lang="en-US" dirty="0" smtClean="0"/>
              <a:t>1 Timothy 4:7</a:t>
            </a:r>
          </a:p>
          <a:p>
            <a:r>
              <a:rPr lang="en-US" dirty="0" smtClean="0"/>
              <a:t>Hebrews 11:5–6:2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30370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We must get past the “our preachers are supposed to stay here” mindset.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8:14, 25</a:t>
            </a:r>
          </a:p>
          <a:p>
            <a:r>
              <a:rPr lang="en-US" dirty="0" smtClean="0"/>
              <a:t>Acts 9:32</a:t>
            </a:r>
          </a:p>
          <a:p>
            <a:r>
              <a:rPr lang="en-US" dirty="0" smtClean="0"/>
              <a:t>Acts 13:1–3</a:t>
            </a:r>
          </a:p>
          <a:p>
            <a:r>
              <a:rPr lang="en-US" smtClean="0"/>
              <a:t>Acts 8:1,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2431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0833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155</TotalTime>
  <Words>256</Words>
  <Application>Microsoft Macintosh PowerPoint</Application>
  <PresentationFormat>On-screen Show (4:3)</PresentationFormat>
  <Paragraphs>28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Acts 13:1–3</vt:lpstr>
      <vt:lpstr>PowerPoint Presentation</vt:lpstr>
      <vt:lpstr>PowerPoint Presentation</vt:lpstr>
      <vt:lpstr>Free Agent Pattern vs. the Jerusalem Church Model</vt:lpstr>
      <vt:lpstr>We must get past the “one evangelist” mindset.</vt:lpstr>
      <vt:lpstr>We must get past the “preacher does the evangelizing” mindset.</vt:lpstr>
      <vt:lpstr>We must get past the “church has to train me” mindset.</vt:lpstr>
      <vt:lpstr>We must get past the “our preachers are supposed to stay here” mindset.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2:42–44</dc:title>
  <dc:creator>TERRY  FRANCIS</dc:creator>
  <cp:lastModifiedBy>TERRY  FRANCIS</cp:lastModifiedBy>
  <cp:revision>17</cp:revision>
  <cp:lastPrinted>2014-10-19T11:49:08Z</cp:lastPrinted>
  <dcterms:created xsi:type="dcterms:W3CDTF">2014-08-24T11:52:04Z</dcterms:created>
  <dcterms:modified xsi:type="dcterms:W3CDTF">2014-10-26T12:11:47Z</dcterms:modified>
</cp:coreProperties>
</file>