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6" r:id="rId1"/>
  </p:sldMasterIdLst>
  <p:sldIdLst>
    <p:sldId id="256" r:id="rId2"/>
    <p:sldId id="257" r:id="rId3"/>
    <p:sldId id="273" r:id="rId4"/>
    <p:sldId id="258" r:id="rId5"/>
    <p:sldId id="259" r:id="rId6"/>
    <p:sldId id="260" r:id="rId7"/>
    <p:sldId id="261" r:id="rId8"/>
    <p:sldId id="262" r:id="rId9"/>
    <p:sldId id="268" r:id="rId10"/>
    <p:sldId id="264" r:id="rId11"/>
    <p:sldId id="265" r:id="rId12"/>
    <p:sldId id="266"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81BB4EDA-BD46-45A4-893E-62F50CA38B29}" type="datetimeFigureOut">
              <a:rPr lang="en-US" smtClean="0"/>
              <a:t>9/21/2014</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C3F732A-6C96-4F35-9872-A032B274278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B4EDA-BD46-45A4-893E-62F50CA38B29}"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732A-6C96-4F35-9872-A032B27427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B4EDA-BD46-45A4-893E-62F50CA38B29}"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732A-6C96-4F35-9872-A032B27427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B4EDA-BD46-45A4-893E-62F50CA38B29}"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732A-6C96-4F35-9872-A032B27427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BB4EDA-BD46-45A4-893E-62F50CA38B29}"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732A-6C96-4F35-9872-A032B274278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1BB4EDA-BD46-45A4-893E-62F50CA38B29}" type="datetimeFigureOut">
              <a:rPr lang="en-US" smtClean="0"/>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732A-6C96-4F35-9872-A032B2742787}"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1BB4EDA-BD46-45A4-893E-62F50CA38B29}" type="datetimeFigureOut">
              <a:rPr lang="en-US" smtClean="0"/>
              <a:t>9/21/2014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732A-6C96-4F35-9872-A032B2742787}"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BB4EDA-BD46-45A4-893E-62F50CA38B29}" type="datetimeFigureOut">
              <a:rPr lang="en-US" smtClean="0"/>
              <a:t>9/21/2014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732A-6C96-4F35-9872-A032B27427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B4EDA-BD46-45A4-893E-62F50CA38B29}" type="datetimeFigureOut">
              <a:rPr lang="en-US" smtClean="0"/>
              <a:t>9/21/2014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3F732A-6C96-4F35-9872-A032B27427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81BB4EDA-BD46-45A4-893E-62F50CA38B29}" type="datetimeFigureOut">
              <a:rPr lang="en-US" smtClean="0"/>
              <a:t>9/21/2014</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6C3F732A-6C96-4F35-9872-A032B27427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81BB4EDA-BD46-45A4-893E-62F50CA38B29}" type="datetimeFigureOut">
              <a:rPr lang="en-US" smtClean="0"/>
              <a:t>9/21/2014</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6C3F732A-6C96-4F35-9872-A032B274278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81BB4EDA-BD46-45A4-893E-62F50CA38B29}" type="datetimeFigureOut">
              <a:rPr lang="en-US" smtClean="0"/>
              <a:t>9/21/2014</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C3F732A-6C96-4F35-9872-A032B274278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657" r:id="rId1"/>
    <p:sldLayoutId id="2147484658" r:id="rId2"/>
    <p:sldLayoutId id="2147484659" r:id="rId3"/>
    <p:sldLayoutId id="2147484660" r:id="rId4"/>
    <p:sldLayoutId id="2147484661" r:id="rId5"/>
    <p:sldLayoutId id="2147484662" r:id="rId6"/>
    <p:sldLayoutId id="2147484663" r:id="rId7"/>
    <p:sldLayoutId id="2147484664" r:id="rId8"/>
    <p:sldLayoutId id="2147484665" r:id="rId9"/>
    <p:sldLayoutId id="2147484666" r:id="rId10"/>
    <p:sldLayoutId id="2147484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fen-NKJV-11200a"/><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2Chronicles 1:1-5</a:t>
            </a:r>
            <a:endParaRPr lang="en-US" dirty="0"/>
          </a:p>
        </p:txBody>
      </p:sp>
      <p:sp>
        <p:nvSpPr>
          <p:cNvPr id="5" name="Content Placeholder 4"/>
          <p:cNvSpPr>
            <a:spLocks noGrp="1"/>
          </p:cNvSpPr>
          <p:nvPr>
            <p:ph idx="1"/>
          </p:nvPr>
        </p:nvSpPr>
        <p:spPr/>
        <p:txBody>
          <a:bodyPr>
            <a:normAutofit fontScale="70000" lnSpcReduction="20000"/>
          </a:bodyPr>
          <a:lstStyle/>
          <a:p>
            <a:r>
              <a:rPr lang="en-US" dirty="0"/>
              <a:t>Now Solomon the son of David was strengthened in his kingdom, and the </a:t>
            </a:r>
            <a:r>
              <a:rPr lang="en-US" cap="small" dirty="0"/>
              <a:t>Lord</a:t>
            </a:r>
            <a:r>
              <a:rPr lang="en-US" dirty="0"/>
              <a:t> his God </a:t>
            </a:r>
            <a:r>
              <a:rPr lang="en-US" i="1" dirty="0"/>
              <a:t>was</a:t>
            </a:r>
            <a:r>
              <a:rPr lang="en-US" dirty="0"/>
              <a:t> with him and exalted him exceedingly.</a:t>
            </a:r>
          </a:p>
          <a:p>
            <a:r>
              <a:rPr lang="en-US" baseline="30000" dirty="0"/>
              <a:t>2 </a:t>
            </a:r>
            <a:r>
              <a:rPr lang="en-US" dirty="0"/>
              <a:t>And Solomon spoke to all Israel, to the captains of thousands and of hundreds, to the judges, and to every leader in all Israel, the heads of the fathers’ </a:t>
            </a:r>
            <a:r>
              <a:rPr lang="en-US" i="1" dirty="0"/>
              <a:t>houses.</a:t>
            </a:r>
            <a:r>
              <a:rPr lang="en-US" dirty="0"/>
              <a:t> </a:t>
            </a:r>
            <a:r>
              <a:rPr lang="en-US" baseline="30000" dirty="0"/>
              <a:t>3 </a:t>
            </a:r>
            <a:r>
              <a:rPr lang="en-US" dirty="0"/>
              <a:t>Then Solomon, and all the assembly with him, went to the high place that </a:t>
            </a:r>
            <a:r>
              <a:rPr lang="en-US" i="1" dirty="0"/>
              <a:t>was</a:t>
            </a:r>
            <a:r>
              <a:rPr lang="en-US" dirty="0"/>
              <a:t> at Gibeon; for the tabernacle of meeting with God was there, which Moses the servant of the </a:t>
            </a:r>
            <a:r>
              <a:rPr lang="en-US" cap="small" dirty="0"/>
              <a:t>Lord</a:t>
            </a:r>
            <a:r>
              <a:rPr lang="en-US" dirty="0"/>
              <a:t> had made in the wilderness. </a:t>
            </a:r>
            <a:r>
              <a:rPr lang="en-US" baseline="30000" dirty="0"/>
              <a:t>4 </a:t>
            </a:r>
            <a:r>
              <a:rPr lang="en-US" dirty="0"/>
              <a:t>But David had brought up the ark of God from </a:t>
            </a:r>
            <a:r>
              <a:rPr lang="en-US" dirty="0" err="1"/>
              <a:t>Kirjath</a:t>
            </a:r>
            <a:r>
              <a:rPr lang="en-US" dirty="0"/>
              <a:t> </a:t>
            </a:r>
            <a:r>
              <a:rPr lang="en-US" dirty="0" err="1"/>
              <a:t>Jearim</a:t>
            </a:r>
            <a:r>
              <a:rPr lang="en-US" dirty="0"/>
              <a:t> to </a:t>
            </a:r>
            <a:r>
              <a:rPr lang="en-US" i="1" dirty="0"/>
              <a:t>the place</a:t>
            </a:r>
            <a:r>
              <a:rPr lang="en-US" dirty="0"/>
              <a:t> David had prepared for it, for he had pitched a tent for it at Jerusalem. </a:t>
            </a:r>
            <a:r>
              <a:rPr lang="en-US" baseline="30000" dirty="0"/>
              <a:t>5 </a:t>
            </a:r>
            <a:r>
              <a:rPr lang="en-US" dirty="0"/>
              <a:t>Now the bronze altar that </a:t>
            </a:r>
            <a:r>
              <a:rPr lang="en-US" dirty="0" err="1"/>
              <a:t>Bezalel</a:t>
            </a:r>
            <a:r>
              <a:rPr lang="en-US" dirty="0"/>
              <a:t> the son of Uri, the son of </a:t>
            </a:r>
            <a:r>
              <a:rPr lang="en-US" dirty="0" err="1"/>
              <a:t>Hur</a:t>
            </a:r>
            <a:r>
              <a:rPr lang="en-US" dirty="0"/>
              <a:t>, had made, he put</a:t>
            </a:r>
            <a:r>
              <a:rPr lang="en-US" baseline="30000" dirty="0"/>
              <a:t>[</a:t>
            </a:r>
            <a:r>
              <a:rPr lang="en-US" baseline="30000" dirty="0">
                <a:hlinkClick r:id="rId2" tooltip="See footnote a"/>
              </a:rPr>
              <a:t>a</a:t>
            </a:r>
            <a:r>
              <a:rPr lang="en-US" baseline="30000" dirty="0"/>
              <a:t>]</a:t>
            </a:r>
            <a:r>
              <a:rPr lang="en-US" dirty="0"/>
              <a:t> before the tabernacle of the </a:t>
            </a:r>
            <a:r>
              <a:rPr lang="en-US" cap="small" dirty="0"/>
              <a:t>Lord</a:t>
            </a:r>
            <a:r>
              <a:rPr lang="en-US" dirty="0"/>
              <a:t>; Solomon and the assembly sought Him </a:t>
            </a:r>
            <a:r>
              <a:rPr lang="en-US" i="1" dirty="0"/>
              <a:t>there</a:t>
            </a:r>
            <a:endParaRPr lang="en-US" dirty="0">
              <a:effectLst/>
            </a:endParaRPr>
          </a:p>
        </p:txBody>
      </p:sp>
    </p:spTree>
    <p:extLst>
      <p:ext uri="{BB962C8B-B14F-4D97-AF65-F5344CB8AC3E}">
        <p14:creationId xmlns:p14="http://schemas.microsoft.com/office/powerpoint/2010/main" val="2103503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1Kings 3:10-13</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speech pleased the Lord, that Solomon had asked this thing. </a:t>
            </a:r>
            <a:r>
              <a:rPr lang="en-US" baseline="30000" dirty="0"/>
              <a:t>11 </a:t>
            </a:r>
            <a:r>
              <a:rPr lang="en-US" dirty="0"/>
              <a:t>Then God said to him: “Because you have asked this thing, and have not asked long life for yourself, nor have asked riches for yourself, nor have asked the life of your enemies, but have asked for yourself understanding to discern justice, </a:t>
            </a:r>
            <a:r>
              <a:rPr lang="en-US" baseline="30000" dirty="0"/>
              <a:t>12 </a:t>
            </a:r>
            <a:r>
              <a:rPr lang="en-US" dirty="0"/>
              <a:t>behold, I have done according to your words; see, I have given you a wise and understanding heart, so that there has not been anyone like you before you, nor shall any like you arise after you. </a:t>
            </a:r>
            <a:r>
              <a:rPr lang="en-US" baseline="30000" dirty="0"/>
              <a:t>13 </a:t>
            </a:r>
            <a:r>
              <a:rPr lang="en-US" dirty="0"/>
              <a:t>And I have also given you what you have not asked: both riches and honor, so that there shall not be anyone like you among the kings all your days. </a:t>
            </a:r>
          </a:p>
        </p:txBody>
      </p:sp>
    </p:spTree>
    <p:extLst>
      <p:ext uri="{BB962C8B-B14F-4D97-AF65-F5344CB8AC3E}">
        <p14:creationId xmlns:p14="http://schemas.microsoft.com/office/powerpoint/2010/main" val="5363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1Kings 11:6</a:t>
            </a:r>
            <a:endParaRPr lang="en-US" dirty="0"/>
          </a:p>
        </p:txBody>
      </p:sp>
      <p:sp>
        <p:nvSpPr>
          <p:cNvPr id="3" name="Content Placeholder 2"/>
          <p:cNvSpPr>
            <a:spLocks noGrp="1"/>
          </p:cNvSpPr>
          <p:nvPr>
            <p:ph idx="1"/>
          </p:nvPr>
        </p:nvSpPr>
        <p:spPr/>
        <p:txBody>
          <a:bodyPr/>
          <a:lstStyle/>
          <a:p>
            <a:r>
              <a:rPr lang="en-US" dirty="0"/>
              <a:t>Solomon did evil in the sight of the </a:t>
            </a:r>
            <a:r>
              <a:rPr lang="en-US" cap="small" dirty="0"/>
              <a:t>Lord</a:t>
            </a:r>
            <a:r>
              <a:rPr lang="en-US" dirty="0"/>
              <a:t>, and did not fully follow the </a:t>
            </a:r>
            <a:r>
              <a:rPr lang="en-US" cap="small" dirty="0"/>
              <a:t>Lord</a:t>
            </a:r>
            <a:r>
              <a:rPr lang="en-US" dirty="0"/>
              <a:t>, as </a:t>
            </a:r>
            <a:r>
              <a:rPr lang="en-US" i="1" dirty="0"/>
              <a:t>did</a:t>
            </a:r>
            <a:r>
              <a:rPr lang="en-US" dirty="0"/>
              <a:t> his father David</a:t>
            </a:r>
          </a:p>
        </p:txBody>
      </p:sp>
    </p:spTree>
    <p:extLst>
      <p:ext uri="{BB962C8B-B14F-4D97-AF65-F5344CB8AC3E}">
        <p14:creationId xmlns:p14="http://schemas.microsoft.com/office/powerpoint/2010/main" val="3588868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1Kings 11:1-2</a:t>
            </a:r>
            <a:endParaRPr lang="en-US" dirty="0"/>
          </a:p>
        </p:txBody>
      </p:sp>
      <p:sp>
        <p:nvSpPr>
          <p:cNvPr id="3" name="Content Placeholder 2"/>
          <p:cNvSpPr>
            <a:spLocks noGrp="1"/>
          </p:cNvSpPr>
          <p:nvPr>
            <p:ph idx="1"/>
          </p:nvPr>
        </p:nvSpPr>
        <p:spPr/>
        <p:txBody>
          <a:bodyPr>
            <a:normAutofit/>
          </a:bodyPr>
          <a:lstStyle/>
          <a:p>
            <a:r>
              <a:rPr lang="en-US" dirty="0"/>
              <a:t> But King Solomon loved many foreign women, as well as the daughter of Pharaoh: women of the Moabites, Ammonites, </a:t>
            </a:r>
            <a:r>
              <a:rPr lang="en-US" dirty="0" err="1"/>
              <a:t>Edomites</a:t>
            </a:r>
            <a:r>
              <a:rPr lang="en-US" dirty="0"/>
              <a:t>, </a:t>
            </a:r>
            <a:r>
              <a:rPr lang="en-US" dirty="0" err="1"/>
              <a:t>Sidonians</a:t>
            </a:r>
            <a:r>
              <a:rPr lang="en-US" dirty="0"/>
              <a:t>, </a:t>
            </a:r>
            <a:r>
              <a:rPr lang="en-US" i="1" dirty="0"/>
              <a:t>and</a:t>
            </a:r>
            <a:r>
              <a:rPr lang="en-US" dirty="0"/>
              <a:t> Hittites— </a:t>
            </a:r>
            <a:r>
              <a:rPr lang="en-US" baseline="30000" dirty="0"/>
              <a:t>2 </a:t>
            </a:r>
            <a:r>
              <a:rPr lang="en-US" dirty="0"/>
              <a:t>from the nations of whom the </a:t>
            </a:r>
            <a:r>
              <a:rPr lang="en-US" cap="small" dirty="0"/>
              <a:t>Lord</a:t>
            </a:r>
            <a:r>
              <a:rPr lang="en-US" dirty="0"/>
              <a:t> had said to the children of Israel, “You shall not intermarry with them, nor they with you. Surely they will turn away your hearts after their gods.” Solomon clung to these in love. </a:t>
            </a:r>
          </a:p>
        </p:txBody>
      </p:sp>
    </p:spTree>
    <p:extLst>
      <p:ext uri="{BB962C8B-B14F-4D97-AF65-F5344CB8AC3E}">
        <p14:creationId xmlns:p14="http://schemas.microsoft.com/office/powerpoint/2010/main" val="2839171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1Kings 11:3</a:t>
            </a:r>
            <a:endParaRPr lang="en-US" dirty="0"/>
          </a:p>
        </p:txBody>
      </p:sp>
      <p:sp>
        <p:nvSpPr>
          <p:cNvPr id="3" name="Content Placeholder 2"/>
          <p:cNvSpPr>
            <a:spLocks noGrp="1"/>
          </p:cNvSpPr>
          <p:nvPr>
            <p:ph idx="1"/>
          </p:nvPr>
        </p:nvSpPr>
        <p:spPr/>
        <p:txBody>
          <a:bodyPr/>
          <a:lstStyle/>
          <a:p>
            <a:r>
              <a:rPr lang="en-US" dirty="0"/>
              <a:t>And he had seven hundred wives, princesses, and three hundred concubines; and his wives turned away his heart</a:t>
            </a:r>
          </a:p>
        </p:txBody>
      </p:sp>
    </p:spTree>
    <p:extLst>
      <p:ext uri="{BB962C8B-B14F-4D97-AF65-F5344CB8AC3E}">
        <p14:creationId xmlns:p14="http://schemas.microsoft.com/office/powerpoint/2010/main" val="3126228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1Kings 11:4-5</a:t>
            </a:r>
            <a:endParaRPr lang="en-US" dirty="0"/>
          </a:p>
        </p:txBody>
      </p:sp>
      <p:sp>
        <p:nvSpPr>
          <p:cNvPr id="3" name="Content Placeholder 2"/>
          <p:cNvSpPr>
            <a:spLocks noGrp="1"/>
          </p:cNvSpPr>
          <p:nvPr>
            <p:ph idx="1"/>
          </p:nvPr>
        </p:nvSpPr>
        <p:spPr/>
        <p:txBody>
          <a:bodyPr>
            <a:normAutofit/>
          </a:bodyPr>
          <a:lstStyle/>
          <a:p>
            <a:r>
              <a:rPr lang="en-US" dirty="0"/>
              <a:t>For it was so, when Solomon was old, that his wives turned his heart after other gods; and his heart was not loyal to the </a:t>
            </a:r>
            <a:r>
              <a:rPr lang="en-US" cap="small" dirty="0"/>
              <a:t>Lord</a:t>
            </a:r>
            <a:r>
              <a:rPr lang="en-US" dirty="0"/>
              <a:t> his God, as </a:t>
            </a:r>
            <a:r>
              <a:rPr lang="en-US" i="1" dirty="0"/>
              <a:t>was</a:t>
            </a:r>
            <a:r>
              <a:rPr lang="en-US" dirty="0"/>
              <a:t> the heart of his father David. </a:t>
            </a:r>
            <a:r>
              <a:rPr lang="en-US" baseline="30000" dirty="0"/>
              <a:t>5 </a:t>
            </a:r>
            <a:r>
              <a:rPr lang="en-US" dirty="0"/>
              <a:t>For Solomon went after Ashtoreth the goddess of the </a:t>
            </a:r>
            <a:r>
              <a:rPr lang="en-US" dirty="0" err="1"/>
              <a:t>Sidonians</a:t>
            </a:r>
            <a:r>
              <a:rPr lang="en-US" dirty="0"/>
              <a:t>, and after </a:t>
            </a:r>
            <a:r>
              <a:rPr lang="en-US" dirty="0" err="1"/>
              <a:t>Milcom</a:t>
            </a:r>
            <a:r>
              <a:rPr lang="en-US" dirty="0"/>
              <a:t> the abomination of the Ammonites</a:t>
            </a:r>
          </a:p>
        </p:txBody>
      </p:sp>
    </p:spTree>
    <p:extLst>
      <p:ext uri="{BB962C8B-B14F-4D97-AF65-F5344CB8AC3E}">
        <p14:creationId xmlns:p14="http://schemas.microsoft.com/office/powerpoint/2010/main" val="694576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Kings 3:1-3</a:t>
            </a:r>
            <a:endParaRPr lang="en-US" dirty="0"/>
          </a:p>
        </p:txBody>
      </p:sp>
      <p:sp>
        <p:nvSpPr>
          <p:cNvPr id="3" name="Content Placeholder 2"/>
          <p:cNvSpPr>
            <a:spLocks noGrp="1"/>
          </p:cNvSpPr>
          <p:nvPr>
            <p:ph idx="1"/>
          </p:nvPr>
        </p:nvSpPr>
        <p:spPr/>
        <p:txBody>
          <a:bodyPr>
            <a:normAutofit fontScale="92500" lnSpcReduction="10000"/>
          </a:bodyPr>
          <a:lstStyle/>
          <a:p>
            <a:r>
              <a:rPr lang="en-US" dirty="0"/>
              <a:t> Now Solomon made a treaty with Pharaoh king of Egypt, and married Pharaoh’s daughter; then he brought her to the City of David until he had finished building his own house, and the house of the </a:t>
            </a:r>
            <a:r>
              <a:rPr lang="en-US" cap="small" dirty="0"/>
              <a:t>Lord</a:t>
            </a:r>
            <a:r>
              <a:rPr lang="en-US" dirty="0"/>
              <a:t>, and the wall all around Jerusalem. </a:t>
            </a:r>
            <a:r>
              <a:rPr lang="en-US" baseline="30000" dirty="0"/>
              <a:t>2 </a:t>
            </a:r>
            <a:r>
              <a:rPr lang="en-US" dirty="0"/>
              <a:t>Meanwhile the people sacrificed at the high places, because there was no house built for the name of the </a:t>
            </a:r>
            <a:r>
              <a:rPr lang="en-US" cap="small" dirty="0"/>
              <a:t>Lord</a:t>
            </a:r>
            <a:r>
              <a:rPr lang="en-US" dirty="0"/>
              <a:t> until those days. </a:t>
            </a:r>
            <a:r>
              <a:rPr lang="en-US" baseline="30000" dirty="0"/>
              <a:t>3 </a:t>
            </a:r>
            <a:r>
              <a:rPr lang="en-US" dirty="0"/>
              <a:t>And Solomon loved the </a:t>
            </a:r>
            <a:r>
              <a:rPr lang="en-US" cap="small" dirty="0"/>
              <a:t>Lord</a:t>
            </a:r>
            <a:r>
              <a:rPr lang="en-US" dirty="0"/>
              <a:t>, walking in the statutes of his father David, except that he sacrificed and burned incense at the high places.</a:t>
            </a:r>
            <a:endParaRPr lang="en-US" dirty="0">
              <a:effectLst/>
            </a:endParaRPr>
          </a:p>
        </p:txBody>
      </p:sp>
    </p:spTree>
    <p:extLst>
      <p:ext uri="{BB962C8B-B14F-4D97-AF65-F5344CB8AC3E}">
        <p14:creationId xmlns:p14="http://schemas.microsoft.com/office/powerpoint/2010/main" val="3589403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15:33</a:t>
            </a:r>
            <a:endParaRPr lang="en-US" dirty="0"/>
          </a:p>
        </p:txBody>
      </p:sp>
      <p:sp>
        <p:nvSpPr>
          <p:cNvPr id="3" name="Content Placeholder 2"/>
          <p:cNvSpPr>
            <a:spLocks noGrp="1"/>
          </p:cNvSpPr>
          <p:nvPr>
            <p:ph idx="1"/>
          </p:nvPr>
        </p:nvSpPr>
        <p:spPr/>
        <p:txBody>
          <a:bodyPr>
            <a:normAutofit fontScale="85000" lnSpcReduction="10000"/>
          </a:bodyPr>
          <a:lstStyle/>
          <a:p>
            <a:r>
              <a:rPr lang="en-US" baseline="30000" dirty="0"/>
              <a:t> </a:t>
            </a:r>
            <a:r>
              <a:rPr lang="en-US" sz="6600" dirty="0"/>
              <a:t>Do not be </a:t>
            </a:r>
            <a:r>
              <a:rPr lang="en-US" sz="6600" b="1" u="sng" dirty="0"/>
              <a:t>deceived</a:t>
            </a:r>
            <a:r>
              <a:rPr lang="en-US" sz="6600" dirty="0"/>
              <a:t>: “</a:t>
            </a:r>
            <a:r>
              <a:rPr lang="en-US" sz="6600" b="1" u="sng" dirty="0"/>
              <a:t>Evil company </a:t>
            </a:r>
            <a:r>
              <a:rPr lang="en-US" sz="6600" dirty="0"/>
              <a:t>corrupts good habits</a:t>
            </a:r>
          </a:p>
        </p:txBody>
      </p:sp>
    </p:spTree>
    <p:extLst>
      <p:ext uri="{BB962C8B-B14F-4D97-AF65-F5344CB8AC3E}">
        <p14:creationId xmlns:p14="http://schemas.microsoft.com/office/powerpoint/2010/main" val="71912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392421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Understanding</a:t>
            </a:r>
            <a:r>
              <a:rPr lang="en-US" dirty="0" smtClean="0"/>
              <a:t> </a:t>
            </a:r>
            <a:endParaRPr lang="en-US"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17920" r="17920"/>
          <a:stretch>
            <a:fillRect/>
          </a:stretch>
        </p:blipFill>
        <p:spPr/>
      </p:pic>
      <p:sp>
        <p:nvSpPr>
          <p:cNvPr id="6" name="Text Placeholder 5"/>
          <p:cNvSpPr>
            <a:spLocks noGrp="1"/>
          </p:cNvSpPr>
          <p:nvPr>
            <p:ph type="body" sz="half" idx="2"/>
          </p:nvPr>
        </p:nvSpPr>
        <p:spPr/>
        <p:txBody>
          <a:bodyPr/>
          <a:lstStyle/>
          <a:p>
            <a:r>
              <a:rPr lang="en-US" smtClean="0"/>
              <a:t>You Want </a:t>
            </a:r>
            <a:r>
              <a:rPr lang="en-US" dirty="0" smtClean="0"/>
              <a:t>Some?</a:t>
            </a:r>
            <a:endParaRPr lang="en-US" dirty="0"/>
          </a:p>
        </p:txBody>
      </p:sp>
    </p:spTree>
    <p:extLst>
      <p:ext uri="{BB962C8B-B14F-4D97-AF65-F5344CB8AC3E}">
        <p14:creationId xmlns:p14="http://schemas.microsoft.com/office/powerpoint/2010/main" val="1244970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Kings 3:3-4</a:t>
            </a:r>
            <a:endParaRPr lang="en-US" dirty="0"/>
          </a:p>
        </p:txBody>
      </p:sp>
      <p:sp>
        <p:nvSpPr>
          <p:cNvPr id="3" name="Content Placeholder 2"/>
          <p:cNvSpPr>
            <a:spLocks noGrp="1"/>
          </p:cNvSpPr>
          <p:nvPr>
            <p:ph idx="1"/>
          </p:nvPr>
        </p:nvSpPr>
        <p:spPr/>
        <p:txBody>
          <a:bodyPr>
            <a:normAutofit/>
          </a:bodyPr>
          <a:lstStyle/>
          <a:p>
            <a:r>
              <a:rPr lang="en-US" baseline="30000" dirty="0"/>
              <a:t> </a:t>
            </a:r>
            <a:r>
              <a:rPr lang="en-US" dirty="0"/>
              <a:t>And Solomon loved the </a:t>
            </a:r>
            <a:r>
              <a:rPr lang="en-US" cap="small" dirty="0"/>
              <a:t>Lord</a:t>
            </a:r>
            <a:r>
              <a:rPr lang="en-US" dirty="0"/>
              <a:t>, walking in the statutes of his father David, except that he sacrificed and burned incense at the high places.</a:t>
            </a:r>
          </a:p>
          <a:p>
            <a:r>
              <a:rPr lang="en-US" baseline="30000" dirty="0"/>
              <a:t>4 </a:t>
            </a:r>
            <a:r>
              <a:rPr lang="en-US" dirty="0"/>
              <a:t>Now the king went to Gibeon to sacrifice there, for that </a:t>
            </a:r>
            <a:r>
              <a:rPr lang="en-US" i="1" dirty="0"/>
              <a:t>was</a:t>
            </a:r>
            <a:r>
              <a:rPr lang="en-US" dirty="0"/>
              <a:t> the great high place: Solomon offered a thousand burnt offerings on that altar</a:t>
            </a:r>
            <a:endParaRPr lang="en-US" dirty="0">
              <a:effectLst/>
            </a:endParaRPr>
          </a:p>
        </p:txBody>
      </p:sp>
    </p:spTree>
    <p:extLst>
      <p:ext uri="{BB962C8B-B14F-4D97-AF65-F5344CB8AC3E}">
        <p14:creationId xmlns:p14="http://schemas.microsoft.com/office/powerpoint/2010/main" val="1857891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Kings 3:5</a:t>
            </a:r>
            <a:endParaRPr lang="en-US" dirty="0"/>
          </a:p>
        </p:txBody>
      </p:sp>
      <p:sp>
        <p:nvSpPr>
          <p:cNvPr id="3" name="Content Placeholder 2"/>
          <p:cNvSpPr>
            <a:spLocks noGrp="1"/>
          </p:cNvSpPr>
          <p:nvPr>
            <p:ph idx="1"/>
          </p:nvPr>
        </p:nvSpPr>
        <p:spPr/>
        <p:txBody>
          <a:bodyPr/>
          <a:lstStyle/>
          <a:p>
            <a:r>
              <a:rPr lang="en-US" baseline="30000" dirty="0"/>
              <a:t> </a:t>
            </a:r>
            <a:r>
              <a:rPr lang="en-US" dirty="0"/>
              <a:t>At Gibeon the </a:t>
            </a:r>
            <a:r>
              <a:rPr lang="en-US" cap="small" dirty="0"/>
              <a:t>Lord</a:t>
            </a:r>
            <a:r>
              <a:rPr lang="en-US" dirty="0"/>
              <a:t> appeared to Solomon in a dream by night; and God said, “Ask! What shall I give you?”</a:t>
            </a:r>
          </a:p>
          <a:p>
            <a:endParaRPr lang="en-US" dirty="0"/>
          </a:p>
        </p:txBody>
      </p:sp>
    </p:spTree>
    <p:extLst>
      <p:ext uri="{BB962C8B-B14F-4D97-AF65-F5344CB8AC3E}">
        <p14:creationId xmlns:p14="http://schemas.microsoft.com/office/powerpoint/2010/main" val="3400300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1Kings 3:6</a:t>
            </a:r>
            <a:endParaRPr lang="en-US" dirty="0"/>
          </a:p>
        </p:txBody>
      </p:sp>
      <p:sp>
        <p:nvSpPr>
          <p:cNvPr id="3" name="Content Placeholder 2"/>
          <p:cNvSpPr>
            <a:spLocks noGrp="1"/>
          </p:cNvSpPr>
          <p:nvPr>
            <p:ph idx="1"/>
          </p:nvPr>
        </p:nvSpPr>
        <p:spPr/>
        <p:txBody>
          <a:bodyPr>
            <a:normAutofit/>
          </a:bodyPr>
          <a:lstStyle/>
          <a:p>
            <a:r>
              <a:rPr lang="en-US" dirty="0"/>
              <a:t>And Solomon said: “You have shown great mercy to Your servant David my father, because he walked before You in truth, in righteousness, and in uprightness of heart with You; You have continued this great kindness for him, and You have given him a son to sit on his throne, as </a:t>
            </a:r>
            <a:r>
              <a:rPr lang="en-US" i="1" dirty="0"/>
              <a:t>it is</a:t>
            </a:r>
            <a:r>
              <a:rPr lang="en-US" dirty="0"/>
              <a:t> this day.</a:t>
            </a:r>
          </a:p>
        </p:txBody>
      </p:sp>
    </p:spTree>
    <p:extLst>
      <p:ext uri="{BB962C8B-B14F-4D97-AF65-F5344CB8AC3E}">
        <p14:creationId xmlns:p14="http://schemas.microsoft.com/office/powerpoint/2010/main" val="1119682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1Kings 3:7</a:t>
            </a:r>
            <a:endParaRPr lang="en-US" dirty="0"/>
          </a:p>
        </p:txBody>
      </p:sp>
      <p:sp>
        <p:nvSpPr>
          <p:cNvPr id="3" name="Content Placeholder 2"/>
          <p:cNvSpPr>
            <a:spLocks noGrp="1"/>
          </p:cNvSpPr>
          <p:nvPr>
            <p:ph idx="1"/>
          </p:nvPr>
        </p:nvSpPr>
        <p:spPr/>
        <p:txBody>
          <a:bodyPr/>
          <a:lstStyle/>
          <a:p>
            <a:r>
              <a:rPr lang="en-US" dirty="0"/>
              <a:t>Now, O </a:t>
            </a:r>
            <a:r>
              <a:rPr lang="en-US" cap="small" dirty="0"/>
              <a:t>Lord</a:t>
            </a:r>
            <a:r>
              <a:rPr lang="en-US" dirty="0"/>
              <a:t> my God, You have made Your servant king instead of my father David, but I </a:t>
            </a:r>
            <a:r>
              <a:rPr lang="en-US" i="1" dirty="0"/>
              <a:t>am</a:t>
            </a:r>
            <a:r>
              <a:rPr lang="en-US" dirty="0"/>
              <a:t> a little child; I do not know </a:t>
            </a:r>
            <a:r>
              <a:rPr lang="en-US" i="1" dirty="0"/>
              <a:t>how</a:t>
            </a:r>
            <a:r>
              <a:rPr lang="en-US" dirty="0"/>
              <a:t> to go out or come in. </a:t>
            </a:r>
          </a:p>
        </p:txBody>
      </p:sp>
    </p:spTree>
    <p:extLst>
      <p:ext uri="{BB962C8B-B14F-4D97-AF65-F5344CB8AC3E}">
        <p14:creationId xmlns:p14="http://schemas.microsoft.com/office/powerpoint/2010/main" val="3740597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18:3</a:t>
            </a:r>
            <a:endParaRPr lang="en-US" dirty="0"/>
          </a:p>
        </p:txBody>
      </p:sp>
      <p:sp>
        <p:nvSpPr>
          <p:cNvPr id="3" name="Content Placeholder 2"/>
          <p:cNvSpPr>
            <a:spLocks noGrp="1"/>
          </p:cNvSpPr>
          <p:nvPr>
            <p:ph idx="1"/>
          </p:nvPr>
        </p:nvSpPr>
        <p:spPr/>
        <p:txBody>
          <a:bodyPr/>
          <a:lstStyle/>
          <a:p>
            <a:r>
              <a:rPr lang="en-US" baseline="30000" dirty="0"/>
              <a:t> </a:t>
            </a:r>
            <a:r>
              <a:rPr lang="en-US" dirty="0"/>
              <a:t>and said, “Assuredly, I say to you, unless you are converted and become as little children, you will by no means enter the kingdom of heaven. </a:t>
            </a:r>
          </a:p>
          <a:p>
            <a:endParaRPr lang="en-US" dirty="0"/>
          </a:p>
        </p:txBody>
      </p:sp>
    </p:spTree>
    <p:extLst>
      <p:ext uri="{BB962C8B-B14F-4D97-AF65-F5344CB8AC3E}">
        <p14:creationId xmlns:p14="http://schemas.microsoft.com/office/powerpoint/2010/main" val="3650661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1Kings 3:9</a:t>
            </a:r>
            <a:endParaRPr lang="en-US" dirty="0"/>
          </a:p>
        </p:txBody>
      </p:sp>
      <p:sp>
        <p:nvSpPr>
          <p:cNvPr id="3" name="Content Placeholder 2"/>
          <p:cNvSpPr>
            <a:spLocks noGrp="1"/>
          </p:cNvSpPr>
          <p:nvPr>
            <p:ph idx="1"/>
          </p:nvPr>
        </p:nvSpPr>
        <p:spPr/>
        <p:txBody>
          <a:bodyPr/>
          <a:lstStyle/>
          <a:p>
            <a:r>
              <a:rPr lang="en-US" dirty="0"/>
              <a:t>Therefore give to Your servant an understanding heart to judge Your people, that I may discern between good and evil. For who is able to judge this great people of Yours?”</a:t>
            </a:r>
          </a:p>
          <a:p>
            <a:endParaRPr lang="en-US" dirty="0"/>
          </a:p>
        </p:txBody>
      </p:sp>
    </p:spTree>
    <p:extLst>
      <p:ext uri="{BB962C8B-B14F-4D97-AF65-F5344CB8AC3E}">
        <p14:creationId xmlns:p14="http://schemas.microsoft.com/office/powerpoint/2010/main" val="2258778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446</TotalTime>
  <Words>299</Words>
  <Application>Microsoft Office PowerPoint</Application>
  <PresentationFormat>On-screen Show (4:3)</PresentationFormat>
  <Paragraphs>32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Brush Script MT</vt:lpstr>
      <vt:lpstr>Constantia</vt:lpstr>
      <vt:lpstr>Franklin Gothic Book</vt:lpstr>
      <vt:lpstr>Rage Italic</vt:lpstr>
      <vt:lpstr>Pushpin</vt:lpstr>
      <vt:lpstr>2Chronicles 1:1-5</vt:lpstr>
      <vt:lpstr>PowerPoint Presentation</vt:lpstr>
      <vt:lpstr>Understanding </vt:lpstr>
      <vt:lpstr>1 Kings 3:3-4</vt:lpstr>
      <vt:lpstr>1 Kings 3:5</vt:lpstr>
      <vt:lpstr>1Kings 3:6</vt:lpstr>
      <vt:lpstr>1Kings 3:7</vt:lpstr>
      <vt:lpstr>Matthew 18:3</vt:lpstr>
      <vt:lpstr>1Kings 3:9</vt:lpstr>
      <vt:lpstr>1Kings 3:10-13</vt:lpstr>
      <vt:lpstr>1Kings 11:6</vt:lpstr>
      <vt:lpstr>1Kings 11:1-2</vt:lpstr>
      <vt:lpstr>1Kings 11:3</vt:lpstr>
      <vt:lpstr>1Kings 11:4-5</vt:lpstr>
      <vt:lpstr>1 Kings 3:1-3</vt:lpstr>
      <vt:lpstr>1 Corinthians 15:33</vt:lpstr>
    </vt:vector>
  </TitlesOfParts>
  <Company>FedEx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FedEx</dc:creator>
  <cp:lastModifiedBy>BoothR</cp:lastModifiedBy>
  <cp:revision>8</cp:revision>
  <dcterms:created xsi:type="dcterms:W3CDTF">2014-09-21T03:18:26Z</dcterms:created>
  <dcterms:modified xsi:type="dcterms:W3CDTF">2014-09-21T14:10:08Z</dcterms:modified>
</cp:coreProperties>
</file>