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93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1" r:id="rId36"/>
    <p:sldId id="29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2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D8CF-BB70-4384-9A7B-53A417D773C6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0BCB-F69D-4954-BD26-1A3ED87E1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D8CF-BB70-4384-9A7B-53A417D773C6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0BCB-F69D-4954-BD26-1A3ED87E1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D8CF-BB70-4384-9A7B-53A417D773C6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0BCB-F69D-4954-BD26-1A3ED87E1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D8CF-BB70-4384-9A7B-53A417D773C6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0BCB-F69D-4954-BD26-1A3ED87E1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D8CF-BB70-4384-9A7B-53A417D773C6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0BCB-F69D-4954-BD26-1A3ED87E1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D8CF-BB70-4384-9A7B-53A417D773C6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0BCB-F69D-4954-BD26-1A3ED87E1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D8CF-BB70-4384-9A7B-53A417D773C6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0BCB-F69D-4954-BD26-1A3ED87E1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D8CF-BB70-4384-9A7B-53A417D773C6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DE0BCB-F69D-4954-BD26-1A3ED87E16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D8CF-BB70-4384-9A7B-53A417D773C6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0BCB-F69D-4954-BD26-1A3ED87E1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D8CF-BB70-4384-9A7B-53A417D773C6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FDE0BCB-F69D-4954-BD26-1A3ED87E1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954D8CF-BB70-4384-9A7B-53A417D773C6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0BCB-F69D-4954-BD26-1A3ED87E1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954D8CF-BB70-4384-9A7B-53A417D773C6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FDE0BCB-F69D-4954-BD26-1A3ED87E1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6480048" cy="1005840"/>
          </a:xfrm>
        </p:spPr>
        <p:txBody>
          <a:bodyPr/>
          <a:lstStyle/>
          <a:p>
            <a:pPr algn="ctr"/>
            <a:r>
              <a:rPr lang="en-US" b="0" dirty="0" smtClean="0"/>
              <a:t>Omniscience</a:t>
            </a:r>
            <a:endParaRPr lang="en-US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480048" cy="990600"/>
          </a:xfrm>
        </p:spPr>
        <p:txBody>
          <a:bodyPr>
            <a:normAutofit/>
          </a:bodyPr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One Sinner He Does Not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3:16</a:t>
            </a:r>
          </a:p>
          <a:p>
            <a:pPr lvl="1"/>
            <a:r>
              <a:rPr lang="en-US" dirty="0" smtClean="0"/>
              <a:t>For God so loved the world that He gave His only begotten Son, that whoever believes in Him should not perish but have everlasting life.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One Sinner He Does Not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3:16</a:t>
            </a:r>
          </a:p>
          <a:p>
            <a:pPr lvl="1"/>
            <a:r>
              <a:rPr lang="en-US" sz="2000" dirty="0" smtClean="0"/>
              <a:t>For God so loved the world that He gave His only begotten Son, that whoever believes in Him should not perish but have everlasting life.</a:t>
            </a:r>
          </a:p>
          <a:p>
            <a:r>
              <a:rPr lang="en-US" dirty="0" smtClean="0"/>
              <a:t>Ephesians 2:4-5</a:t>
            </a:r>
          </a:p>
          <a:p>
            <a:pPr lvl="1"/>
            <a:r>
              <a:rPr lang="en-US" dirty="0" smtClean="0"/>
              <a:t>But God, who is rich in mercy, because of His great love with which He loved us, </a:t>
            </a:r>
            <a:r>
              <a:rPr lang="en-US" baseline="30000" dirty="0" smtClean="0"/>
              <a:t>5 </a:t>
            </a:r>
            <a:r>
              <a:rPr lang="en-US" dirty="0" smtClean="0"/>
              <a:t>even when we were dead in trespasses, made us alive together with Christ (by grace you have been saved),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One Sinner He Does Not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John 3:16</a:t>
            </a:r>
          </a:p>
          <a:p>
            <a:pPr lvl="1"/>
            <a:r>
              <a:rPr lang="en-US" sz="2000" dirty="0" smtClean="0"/>
              <a:t>For God so loved the world that He gave His only begotten Son, that whoever believes in Him should not perish but have everlasting life.</a:t>
            </a:r>
          </a:p>
          <a:p>
            <a:r>
              <a:rPr lang="en-US" dirty="0" smtClean="0"/>
              <a:t>Ephesians 2:4-5</a:t>
            </a:r>
          </a:p>
          <a:p>
            <a:pPr lvl="1"/>
            <a:r>
              <a:rPr lang="en-US" sz="2000" dirty="0" smtClean="0"/>
              <a:t>But God, who is rich in mercy, because of His great love with which He loved us, </a:t>
            </a:r>
            <a:r>
              <a:rPr lang="en-US" sz="2000" baseline="30000" dirty="0" smtClean="0"/>
              <a:t>5 </a:t>
            </a:r>
            <a:r>
              <a:rPr lang="en-US" sz="2000" dirty="0" smtClean="0"/>
              <a:t>even when we were dead in trespasses, made us alive together with Christ (by grace you have been saved),</a:t>
            </a:r>
          </a:p>
          <a:p>
            <a:r>
              <a:rPr lang="en-US" dirty="0" smtClean="0"/>
              <a:t>Romans 5:8</a:t>
            </a:r>
          </a:p>
          <a:p>
            <a:pPr lvl="1"/>
            <a:r>
              <a:rPr lang="en-US" dirty="0" smtClean="0"/>
              <a:t>But God demonstrates His own love toward us, in that while we were still sinners, Christ died for us.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God Does Not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Sinner Whom Jesus Did Not Die For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One Sinner Whom Jesus </a:t>
            </a:r>
            <a:br>
              <a:rPr lang="en-US" dirty="0" smtClean="0"/>
            </a:br>
            <a:r>
              <a:rPr lang="en-US" dirty="0" smtClean="0"/>
              <a:t>Did Not Die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Hebrews 2:9</a:t>
            </a:r>
          </a:p>
          <a:p>
            <a:pPr lvl="1"/>
            <a:r>
              <a:rPr lang="en-US" dirty="0" smtClean="0"/>
              <a:t>But we see Jesus, who was made a little lower than the angels, for the suffering of death crowned with glory and honor, that He, by the grace of God, might taste death for everyone.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One Sinner Whom Jesus </a:t>
            </a:r>
            <a:br>
              <a:rPr lang="en-US" dirty="0" smtClean="0"/>
            </a:br>
            <a:r>
              <a:rPr lang="en-US" dirty="0" smtClean="0"/>
              <a:t>Did Not Die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Hebrews 2:9</a:t>
            </a:r>
          </a:p>
          <a:p>
            <a:pPr lvl="1"/>
            <a:r>
              <a:rPr lang="en-US" sz="2000" dirty="0" smtClean="0"/>
              <a:t>But we see Jesus, who was made a little lower than the angels, for the suffering of death crowned with glory and honor, that He, by the grace of God, might taste death for everyone.</a:t>
            </a:r>
          </a:p>
          <a:p>
            <a:r>
              <a:rPr lang="en-US" dirty="0" smtClean="0"/>
              <a:t>1 Corinthians 15:3</a:t>
            </a:r>
          </a:p>
          <a:p>
            <a:pPr lvl="1"/>
            <a:r>
              <a:rPr lang="en-US" dirty="0" smtClean="0"/>
              <a:t>For I delivered to you first of all that which I also received: that Christ died for our sins according to the Scriptures,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God Does Not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Responsible Person Who Will Be Saved After Death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Responsible Person Who Will Be Saved After 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25:1-13 – Ten Virgins</a:t>
            </a:r>
          </a:p>
          <a:p>
            <a:pPr lvl="1"/>
            <a:r>
              <a:rPr lang="en-US" dirty="0" smtClean="0"/>
              <a:t>Vs 11 – The door was shut</a:t>
            </a:r>
          </a:p>
          <a:p>
            <a:pPr lvl="1"/>
            <a:r>
              <a:rPr lang="en-US" dirty="0" smtClean="0"/>
              <a:t>Vs 12 – …I know you not</a:t>
            </a:r>
          </a:p>
          <a:p>
            <a:pPr lvl="1"/>
            <a:r>
              <a:rPr lang="en-US" dirty="0" smtClean="0"/>
              <a:t>Vs 13 – …For you know neither the day nor the hour wherein the son of man cometh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Responsible Person Who Will Be Saved After 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16:19–31 – Rich man and Lazarus</a:t>
            </a:r>
          </a:p>
          <a:p>
            <a:pPr lvl="1"/>
            <a:r>
              <a:rPr lang="en-US" dirty="0" smtClean="0"/>
              <a:t>Vs 26 – Between us and you a great gulf is fixed:…they which would pass…cannot.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God Does Not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Person Who Will Be Saved Outside The Body Of Christ (Church)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Omniscient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r>
              <a:rPr lang="en-US" dirty="0" smtClean="0"/>
              <a:t>KNOWS ALL THINGS; HAS AN ALL ENCOMPASSING, INFINITE KNOWLWDGE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One Person Who Will Be Saved Outside The Body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2:47</a:t>
            </a:r>
          </a:p>
          <a:p>
            <a:pPr lvl="1"/>
            <a:r>
              <a:rPr lang="en-US" dirty="0" smtClean="0"/>
              <a:t>praising God and having favor with all the people. And the Lord added to the church daily those who were being saved.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One Person Who Will Be Saved Outside The Body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2:47</a:t>
            </a:r>
          </a:p>
          <a:p>
            <a:pPr lvl="1"/>
            <a:r>
              <a:rPr lang="en-US" sz="2000" dirty="0" smtClean="0"/>
              <a:t>praising God and having favor with all the people. And the Lord added to the church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daily those who were being saved.</a:t>
            </a:r>
          </a:p>
          <a:p>
            <a:r>
              <a:rPr lang="en-US" dirty="0" smtClean="0"/>
              <a:t>Ephesians 5:23</a:t>
            </a:r>
          </a:p>
          <a:p>
            <a:pPr lvl="1"/>
            <a:r>
              <a:rPr lang="en-US" dirty="0" smtClean="0"/>
              <a:t>For the husband is head of the wife, as also Christ is head of the church; and He is the Savior of the body.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One Person Who Will Be Saved Outside The Body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Acts 2:47</a:t>
            </a:r>
          </a:p>
          <a:p>
            <a:pPr lvl="1"/>
            <a:r>
              <a:rPr lang="en-US" sz="2000" dirty="0" smtClean="0"/>
              <a:t>praising God and having favor with all the people. And the Lord added to the church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daily those who were being saved.</a:t>
            </a:r>
          </a:p>
          <a:p>
            <a:r>
              <a:rPr lang="en-US" dirty="0" smtClean="0"/>
              <a:t>Ephesians 5:23</a:t>
            </a:r>
          </a:p>
          <a:p>
            <a:pPr lvl="1"/>
            <a:r>
              <a:rPr lang="en-US" sz="2000" dirty="0" smtClean="0"/>
              <a:t>For the husband is head of the wife, as also Christ is head of the church; and He is the Savior of the body.</a:t>
            </a:r>
          </a:p>
          <a:p>
            <a:r>
              <a:rPr lang="en-US" dirty="0" smtClean="0"/>
              <a:t>Hebrews 5:9</a:t>
            </a:r>
          </a:p>
          <a:p>
            <a:pPr lvl="1"/>
            <a:r>
              <a:rPr lang="en-US" dirty="0" smtClean="0"/>
              <a:t>And having been perfected, He became the author of eternal salvation to all who obey Him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God Does Not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Responsible Person Who Will Escape Judgment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One Responsible Person Who Will Escape Judgment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Hebrews 9 :27</a:t>
            </a:r>
          </a:p>
          <a:p>
            <a:pPr lvl="1"/>
            <a:r>
              <a:rPr lang="en-US" dirty="0" smtClean="0"/>
              <a:t>And as it is appointed for men to die once, but after this the judgment,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One Responsible Person Who Will Escape Judgment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Hebrews 9 :27</a:t>
            </a:r>
          </a:p>
          <a:p>
            <a:pPr lvl="1"/>
            <a:r>
              <a:rPr lang="en-US" sz="2000" dirty="0" smtClean="0"/>
              <a:t>And as it is appointed for men to die once, but after this the judgment,</a:t>
            </a:r>
          </a:p>
          <a:p>
            <a:r>
              <a:rPr lang="en-US" dirty="0" smtClean="0"/>
              <a:t>2 Corinthians 5:10</a:t>
            </a:r>
          </a:p>
          <a:p>
            <a:pPr lvl="1"/>
            <a:r>
              <a:rPr lang="en-US" dirty="0" smtClean="0"/>
              <a:t>For we must all appear before the judgment seat of Christ, that each one may receive the things </a:t>
            </a:r>
            <a:r>
              <a:rPr lang="en-US" i="1" dirty="0" smtClean="0"/>
              <a:t>done</a:t>
            </a:r>
            <a:r>
              <a:rPr lang="en-US" dirty="0" smtClean="0"/>
              <a:t> in the body, according to what he has done, whether good or bad.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One Responsible Person Who Will Escape Judgment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Hebrews 9 :27</a:t>
            </a:r>
          </a:p>
          <a:p>
            <a:pPr lvl="1"/>
            <a:r>
              <a:rPr lang="en-US" sz="2000" dirty="0" smtClean="0"/>
              <a:t>And as it is appointed for men to die once, but after this the judgment,</a:t>
            </a:r>
          </a:p>
          <a:p>
            <a:r>
              <a:rPr lang="en-US" dirty="0" smtClean="0"/>
              <a:t>2 Corinthians 5:10</a:t>
            </a:r>
          </a:p>
          <a:p>
            <a:pPr lvl="1"/>
            <a:r>
              <a:rPr lang="en-US" sz="2000" dirty="0" smtClean="0"/>
              <a:t>For we must all appear before the judgment seat of Christ, that each one may receive the things </a:t>
            </a:r>
            <a:r>
              <a:rPr lang="en-US" sz="2000" i="1" dirty="0" smtClean="0"/>
              <a:t>done</a:t>
            </a:r>
            <a:r>
              <a:rPr lang="en-US" sz="2000" dirty="0" smtClean="0"/>
              <a:t> in the body, according to what he has done, whether good or bad.</a:t>
            </a:r>
          </a:p>
          <a:p>
            <a:r>
              <a:rPr lang="en-US" dirty="0" smtClean="0"/>
              <a:t>Romans 14:11-12</a:t>
            </a:r>
          </a:p>
          <a:p>
            <a:pPr lvl="1"/>
            <a:r>
              <a:rPr lang="en-US" dirty="0" smtClean="0"/>
              <a:t>For it is written:</a:t>
            </a:r>
          </a:p>
          <a:p>
            <a:pPr>
              <a:buNone/>
            </a:pPr>
            <a:r>
              <a:rPr lang="en-US" dirty="0" smtClean="0"/>
              <a:t>  		“</a:t>
            </a:r>
            <a:r>
              <a:rPr lang="en-US" i="1" dirty="0" smtClean="0"/>
              <a:t>As</a:t>
            </a:r>
            <a:r>
              <a:rPr lang="en-US" dirty="0" smtClean="0"/>
              <a:t> I live, says the </a:t>
            </a:r>
            <a:r>
              <a:rPr lang="en-US" cap="small" dirty="0" smtClean="0"/>
              <a:t>Lord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	Every knee shall bow to Me,</a:t>
            </a:r>
            <a:br>
              <a:rPr lang="en-US" dirty="0" smtClean="0"/>
            </a:br>
            <a:r>
              <a:rPr lang="en-US" dirty="0" smtClean="0"/>
              <a:t>	And every tongue shall confess to God.”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Seven Things GOD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Does Not </a:t>
            </a:r>
            <a:r>
              <a:rPr lang="en-US" dirty="0" smtClean="0"/>
              <a:t>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Seven Things GOD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Does Not </a:t>
            </a:r>
            <a:r>
              <a:rPr lang="en-US" dirty="0" smtClean="0"/>
              <a:t>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Sinless Person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Seven Things GOD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Does Not </a:t>
            </a:r>
            <a:r>
              <a:rPr lang="en-US" dirty="0" smtClean="0"/>
              <a:t>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One Sinless Person</a:t>
            </a:r>
          </a:p>
          <a:p>
            <a:r>
              <a:rPr lang="en-US" sz="2800" dirty="0" smtClean="0"/>
              <a:t>One Sinner He Does Not Love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Seven Things God Knows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Seven Things GOD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Does Not </a:t>
            </a:r>
            <a:r>
              <a:rPr lang="en-US" dirty="0" smtClean="0"/>
              <a:t>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One Sinless Person</a:t>
            </a:r>
          </a:p>
          <a:p>
            <a:r>
              <a:rPr lang="en-US" sz="2000" dirty="0" smtClean="0"/>
              <a:t>One Sinner He Does Not Love</a:t>
            </a:r>
          </a:p>
          <a:p>
            <a:r>
              <a:rPr lang="en-US" sz="2800" dirty="0" smtClean="0"/>
              <a:t>One Sinner Whom Jesus Did Not Die For</a:t>
            </a:r>
            <a:endParaRPr lang="en-US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Seven Things GOD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Does Not </a:t>
            </a:r>
            <a:r>
              <a:rPr lang="en-US" dirty="0" smtClean="0"/>
              <a:t>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One Sinless Person</a:t>
            </a:r>
          </a:p>
          <a:p>
            <a:r>
              <a:rPr lang="en-US" sz="2000" dirty="0" smtClean="0"/>
              <a:t>One Sinner He Does Not Love</a:t>
            </a:r>
          </a:p>
          <a:p>
            <a:r>
              <a:rPr lang="en-US" sz="2000" dirty="0" smtClean="0"/>
              <a:t>One Sinner Whom Jesus Did Not Die For</a:t>
            </a:r>
          </a:p>
          <a:p>
            <a:r>
              <a:rPr lang="en-US" sz="2800" dirty="0" smtClean="0"/>
              <a:t>One Responsible Person Who Will Be Saved After Death</a:t>
            </a:r>
            <a:endParaRPr lang="en-US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Seven Things GOD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Does Not </a:t>
            </a:r>
            <a:r>
              <a:rPr lang="en-US" dirty="0" smtClean="0"/>
              <a:t>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One Sinless Person</a:t>
            </a:r>
          </a:p>
          <a:p>
            <a:r>
              <a:rPr lang="en-US" sz="2000" dirty="0" smtClean="0"/>
              <a:t>One Sinner He Does Not Love</a:t>
            </a:r>
          </a:p>
          <a:p>
            <a:r>
              <a:rPr lang="en-US" sz="2000" dirty="0" smtClean="0"/>
              <a:t>One Sinner Whom Jesus Did Not Die For</a:t>
            </a:r>
          </a:p>
          <a:p>
            <a:r>
              <a:rPr lang="en-US" sz="2000" dirty="0" smtClean="0"/>
              <a:t>One Responsible Person Who Will Be Saved After Death</a:t>
            </a:r>
          </a:p>
          <a:p>
            <a:r>
              <a:rPr lang="en-US" sz="2800" dirty="0" smtClean="0"/>
              <a:t>One Person Who Will Be Saved Outside The Body Of Christ (Church)</a:t>
            </a:r>
            <a:endParaRPr lang="en-US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Seven Things GOD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Does Not </a:t>
            </a:r>
            <a:r>
              <a:rPr lang="en-US" dirty="0" smtClean="0"/>
              <a:t>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One Sinless Person</a:t>
            </a:r>
          </a:p>
          <a:p>
            <a:r>
              <a:rPr lang="en-US" sz="2000" dirty="0" smtClean="0"/>
              <a:t>One Sinner He Does Not Love</a:t>
            </a:r>
          </a:p>
          <a:p>
            <a:r>
              <a:rPr lang="en-US" sz="2000" dirty="0" smtClean="0"/>
              <a:t>One Sinner Whom Jesus Did Not Die For</a:t>
            </a:r>
          </a:p>
          <a:p>
            <a:r>
              <a:rPr lang="en-US" sz="2000" dirty="0" smtClean="0"/>
              <a:t>One Responsible Person Who Will Be Saved After Death</a:t>
            </a:r>
          </a:p>
          <a:p>
            <a:r>
              <a:rPr lang="en-US" sz="2000" dirty="0" smtClean="0"/>
              <a:t>One Person Who Will Be Saved Outside The Body Of Christ (Church)</a:t>
            </a:r>
          </a:p>
          <a:p>
            <a:r>
              <a:rPr lang="en-US" sz="2800" dirty="0" smtClean="0"/>
              <a:t>One Responsible Person Who Will Escape Judgment</a:t>
            </a:r>
            <a:endParaRPr lang="en-US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Seven Things GOD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Does Not </a:t>
            </a:r>
            <a:r>
              <a:rPr lang="en-US" dirty="0" smtClean="0"/>
              <a:t>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One Sinless Person</a:t>
            </a:r>
          </a:p>
          <a:p>
            <a:r>
              <a:rPr lang="en-US" sz="2000" dirty="0" smtClean="0"/>
              <a:t>One Sinner He Does Not Love</a:t>
            </a:r>
          </a:p>
          <a:p>
            <a:r>
              <a:rPr lang="en-US" sz="2000" dirty="0" smtClean="0"/>
              <a:t>One Sinner Whom Jesus Did Not Die For</a:t>
            </a:r>
          </a:p>
          <a:p>
            <a:r>
              <a:rPr lang="en-US" sz="2000" dirty="0" smtClean="0"/>
              <a:t>One Responsible Person Who Will Be Saved After Death</a:t>
            </a:r>
          </a:p>
          <a:p>
            <a:r>
              <a:rPr lang="en-US" sz="2000" dirty="0" smtClean="0"/>
              <a:t>One Person Who Will Be Saved Outside The Body Of Christ (Church)</a:t>
            </a:r>
          </a:p>
          <a:p>
            <a:r>
              <a:rPr lang="en-US" sz="2000" dirty="0" smtClean="0"/>
              <a:t>One Responsible Person Who Will Escape Judgment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Any Time Better Than Now To Obey The Gospel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Any Time Better Than Now To Obey The Gospel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Corinthians 6:2</a:t>
            </a:r>
          </a:p>
          <a:p>
            <a:pPr lvl="1"/>
            <a:r>
              <a:rPr lang="en-US" sz="2800" dirty="0" smtClean="0"/>
              <a:t>For He says:</a:t>
            </a:r>
          </a:p>
          <a:p>
            <a:pPr>
              <a:buNone/>
            </a:pPr>
            <a:r>
              <a:rPr lang="en-US" sz="2800" dirty="0" smtClean="0"/>
              <a:t>		“In an acceptable time I have heard you, 	And in the day of salvation I have 	helped you.”  Behold, now </a:t>
            </a:r>
            <a:r>
              <a:rPr lang="en-US" sz="2800" i="1" dirty="0" smtClean="0"/>
              <a:t>is</a:t>
            </a:r>
            <a:r>
              <a:rPr lang="en-US" sz="2800" dirty="0" smtClean="0"/>
              <a:t> the 	accepted time; behold, now </a:t>
            </a:r>
            <a:r>
              <a:rPr lang="en-US" sz="2800" i="1" dirty="0" smtClean="0"/>
              <a:t>is </a:t>
            </a:r>
            <a:r>
              <a:rPr lang="en-US" sz="2800" dirty="0" smtClean="0"/>
              <a:t>the day of 	salvation.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Any Time Better Than Now To Obey The Gospel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Corinthians 6:2</a:t>
            </a:r>
          </a:p>
          <a:p>
            <a:pPr lvl="1"/>
            <a:r>
              <a:rPr lang="en-US" sz="2000" dirty="0" smtClean="0"/>
              <a:t>For He says:</a:t>
            </a:r>
          </a:p>
          <a:p>
            <a:pPr>
              <a:buNone/>
            </a:pPr>
            <a:r>
              <a:rPr lang="en-US" sz="2000" dirty="0" smtClean="0"/>
              <a:t>		“In an acceptable time I have heard you,  And in the day 	of salvation I have helped you.”  Behold, now </a:t>
            </a:r>
            <a:r>
              <a:rPr lang="en-US" sz="2000" i="1" dirty="0" smtClean="0"/>
              <a:t>is</a:t>
            </a:r>
            <a:r>
              <a:rPr lang="en-US" sz="2000" dirty="0" smtClean="0"/>
              <a:t> the 	accepted time; behold, now </a:t>
            </a:r>
            <a:r>
              <a:rPr lang="en-US" sz="2000" i="1" dirty="0" smtClean="0"/>
              <a:t>is</a:t>
            </a:r>
            <a:r>
              <a:rPr lang="en-US" sz="2000" dirty="0" smtClean="0"/>
              <a:t> the day of salvation.</a:t>
            </a:r>
            <a:endParaRPr lang="en-US" dirty="0" smtClean="0"/>
          </a:p>
          <a:p>
            <a:r>
              <a:rPr lang="en-US" dirty="0" smtClean="0"/>
              <a:t>Isaiah 55:6</a:t>
            </a:r>
          </a:p>
          <a:p>
            <a:pPr lvl="1"/>
            <a:r>
              <a:rPr lang="en-US" dirty="0" smtClean="0"/>
              <a:t>Seek the </a:t>
            </a:r>
            <a:r>
              <a:rPr lang="en-US" cap="small" dirty="0" smtClean="0"/>
              <a:t>Lord</a:t>
            </a:r>
            <a:r>
              <a:rPr lang="en-US" dirty="0" smtClean="0"/>
              <a:t> while He may be found,</a:t>
            </a:r>
            <a:br>
              <a:rPr lang="en-US" dirty="0" smtClean="0"/>
            </a:br>
            <a:r>
              <a:rPr lang="en-US" dirty="0" smtClean="0"/>
              <a:t>Call upon Him while He is near.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Seven Things GOD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Does Not </a:t>
            </a:r>
            <a:r>
              <a:rPr lang="en-US" dirty="0" smtClean="0"/>
              <a:t>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GOD Does Not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Sinless Person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One Sinless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Romans 3:23</a:t>
            </a:r>
          </a:p>
          <a:p>
            <a:pPr lvl="1"/>
            <a:r>
              <a:rPr lang="en-US" sz="2800" dirty="0" smtClean="0"/>
              <a:t>All have sinned, and come short of the glory of God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One Sinless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Romans 3:23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sz="2000" dirty="0" smtClean="0"/>
              <a:t>All have sinned, and come short of the glory of God</a:t>
            </a:r>
          </a:p>
          <a:p>
            <a:r>
              <a:rPr lang="en-US" dirty="0" smtClean="0"/>
              <a:t>Galatians 3:22</a:t>
            </a:r>
          </a:p>
          <a:p>
            <a:pPr lvl="1"/>
            <a:r>
              <a:rPr lang="en-US" sz="2800" dirty="0" smtClean="0"/>
              <a:t>But the scripture hath concluded all under sin, that the promise by faith of Jesus might be given to them that believe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One Sinless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Romans 3:23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sz="2000" dirty="0" smtClean="0"/>
              <a:t>All have sinned, and come short of the glory of God</a:t>
            </a:r>
          </a:p>
          <a:p>
            <a:r>
              <a:rPr lang="en-US" dirty="0" smtClean="0"/>
              <a:t>Galatians 3:22</a:t>
            </a:r>
          </a:p>
          <a:p>
            <a:pPr lvl="1"/>
            <a:r>
              <a:rPr lang="en-US" sz="2000" dirty="0" smtClean="0"/>
              <a:t>But the scripture hath concluded all under sin, that the promise by faith of Jesus might be given to them that believe</a:t>
            </a:r>
          </a:p>
          <a:p>
            <a:r>
              <a:rPr lang="en-US" dirty="0" smtClean="0"/>
              <a:t>1 John 1:8</a:t>
            </a:r>
          </a:p>
          <a:p>
            <a:pPr lvl="1"/>
            <a:r>
              <a:rPr lang="en-US" sz="2800" dirty="0" smtClean="0"/>
              <a:t>If we say we have no sin, we deceive ourselves, and the truth is not in us.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God Does Not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Sinner He Does Not Love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</TotalTime>
  <Words>1250</Words>
  <Application>Microsoft Office PowerPoint</Application>
  <PresentationFormat>On-screen Show (4:3)</PresentationFormat>
  <Paragraphs>141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Technic</vt:lpstr>
      <vt:lpstr>Omniscience</vt:lpstr>
      <vt:lpstr>Omniscient</vt:lpstr>
      <vt:lpstr>Seven Things God Knows</vt:lpstr>
      <vt:lpstr>Seven Things GOD  Does Not Know</vt:lpstr>
      <vt:lpstr>GOD Does Not Know</vt:lpstr>
      <vt:lpstr>One Sinless Person</vt:lpstr>
      <vt:lpstr>One Sinless Person</vt:lpstr>
      <vt:lpstr>One Sinless Person</vt:lpstr>
      <vt:lpstr>God Does Not Know</vt:lpstr>
      <vt:lpstr>One Sinner He Does Not Love</vt:lpstr>
      <vt:lpstr>One Sinner He Does Not Love</vt:lpstr>
      <vt:lpstr>One Sinner He Does Not Love</vt:lpstr>
      <vt:lpstr>God Does Not Know</vt:lpstr>
      <vt:lpstr>One Sinner Whom Jesus  Did Not Die For</vt:lpstr>
      <vt:lpstr>One Sinner Whom Jesus  Did Not Die For</vt:lpstr>
      <vt:lpstr>God Does Not Know</vt:lpstr>
      <vt:lpstr>One Responsible Person Who Will Be Saved After Death</vt:lpstr>
      <vt:lpstr>One Responsible Person Who Will Be Saved After Death</vt:lpstr>
      <vt:lpstr>God Does Not Know</vt:lpstr>
      <vt:lpstr>One Person Who Will Be Saved Outside The Body Of Christ</vt:lpstr>
      <vt:lpstr>One Person Who Will Be Saved Outside The Body Of Christ</vt:lpstr>
      <vt:lpstr>One Person Who Will Be Saved Outside The Body Of Christ</vt:lpstr>
      <vt:lpstr>God Does Not Know</vt:lpstr>
      <vt:lpstr>One Responsible Person Who Will Escape Judgment</vt:lpstr>
      <vt:lpstr>One Responsible Person Who Will Escape Judgment</vt:lpstr>
      <vt:lpstr>One Responsible Person Who Will Escape Judgment</vt:lpstr>
      <vt:lpstr>Seven Things GOD  Does Not Know</vt:lpstr>
      <vt:lpstr>Seven Things GOD  Does Not Know</vt:lpstr>
      <vt:lpstr>Seven Things GOD  Does Not Know</vt:lpstr>
      <vt:lpstr>Seven Things GOD  Does Not Know</vt:lpstr>
      <vt:lpstr>Seven Things GOD  Does Not Know</vt:lpstr>
      <vt:lpstr>Seven Things GOD  Does Not Know</vt:lpstr>
      <vt:lpstr>Seven Things GOD  Does Not Know</vt:lpstr>
      <vt:lpstr>Seven Things GOD  Does Not Know</vt:lpstr>
      <vt:lpstr>Any Time Better Than Now To Obey The Gospel</vt:lpstr>
      <vt:lpstr>Any Time Better Than Now To Obey The Gospel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Omniscience</dc:title>
  <dc:creator>EastShelby</dc:creator>
  <cp:lastModifiedBy>EastShelby</cp:lastModifiedBy>
  <cp:revision>15</cp:revision>
  <dcterms:created xsi:type="dcterms:W3CDTF">2012-02-05T15:48:04Z</dcterms:created>
  <dcterms:modified xsi:type="dcterms:W3CDTF">2012-02-05T16:41:33Z</dcterms:modified>
</cp:coreProperties>
</file>