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64" autoAdjust="0"/>
  </p:normalViewPr>
  <p:slideViewPr>
    <p:cSldViewPr>
      <p:cViewPr varScale="1">
        <p:scale>
          <a:sx n="81" d="100"/>
          <a:sy n="81" d="100"/>
        </p:scale>
        <p:origin x="-102" y="-3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358193-7854-491A-90E6-190161FA8C31}"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409294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58193-7854-491A-90E6-190161FA8C31}"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293258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58193-7854-491A-90E6-190161FA8C31}"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295096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58193-7854-491A-90E6-190161FA8C31}"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295248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58193-7854-491A-90E6-190161FA8C31}" type="datetimeFigureOut">
              <a:rPr lang="en-US" smtClean="0"/>
              <a:pPr/>
              <a:t>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1927149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58193-7854-491A-90E6-190161FA8C31}" type="datetimeFigureOut">
              <a:rPr lang="en-US" smtClean="0"/>
              <a:pPr/>
              <a:t>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2182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358193-7854-491A-90E6-190161FA8C31}" type="datetimeFigureOut">
              <a:rPr lang="en-US" smtClean="0"/>
              <a:pPr/>
              <a:t>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320309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358193-7854-491A-90E6-190161FA8C31}" type="datetimeFigureOut">
              <a:rPr lang="en-US" smtClean="0"/>
              <a:pPr/>
              <a:t>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392190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58193-7854-491A-90E6-190161FA8C31}" type="datetimeFigureOut">
              <a:rPr lang="en-US" smtClean="0"/>
              <a:pPr/>
              <a:t>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412482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58193-7854-491A-90E6-190161FA8C31}" type="datetimeFigureOut">
              <a:rPr lang="en-US" smtClean="0"/>
              <a:pPr/>
              <a:t>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1921852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58193-7854-491A-90E6-190161FA8C31}" type="datetimeFigureOut">
              <a:rPr lang="en-US" smtClean="0"/>
              <a:pPr/>
              <a:t>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36376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58193-7854-491A-90E6-190161FA8C31}" type="datetimeFigureOut">
              <a:rPr lang="en-US" smtClean="0"/>
              <a:pPr/>
              <a:t>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41730-C981-41B8-AF58-790CBDC28695}" type="slidenum">
              <a:rPr lang="en-US" smtClean="0"/>
              <a:pPr/>
              <a:t>‹#›</a:t>
            </a:fld>
            <a:endParaRPr lang="en-US"/>
          </a:p>
        </p:txBody>
      </p:sp>
    </p:spTree>
    <p:extLst>
      <p:ext uri="{BB962C8B-B14F-4D97-AF65-F5344CB8AC3E}">
        <p14:creationId xmlns:p14="http://schemas.microsoft.com/office/powerpoint/2010/main" xmlns="" val="477919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500"/>
                                        <p:tgtEl>
                                          <p:spTgt spid="3">
                                            <p:txEl>
                                              <p:pRg st="1" end="1"/>
                                            </p:tx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500"/>
                                        <p:tgtEl>
                                          <p:spTgt spid="3">
                                            <p:txEl>
                                              <p:pRg st="2" end="2"/>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right)">
                                      <p:cBhvr>
                                        <p:cTn id="16" dur="500"/>
                                        <p:tgtEl>
                                          <p:spTgt spid="3">
                                            <p:txEl>
                                              <p:pRg st="3" end="3"/>
                                            </p:txEl>
                                          </p:spTgt>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2">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3">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4">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5">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Lst>
      </p:bldP>
    </p:bldLst>
  </p:timing>
  <p:txStyles>
    <p:titleStyle>
      <a:lvl1pPr algn="r" defTabSz="914400" rtl="0" eaLnBrk="1" latinLnBrk="0" hangingPunct="1">
        <a:spcBef>
          <a:spcPct val="0"/>
        </a:spcBef>
        <a:buNone/>
        <a:defRPr sz="4400" b="1" kern="1200">
          <a:solidFill>
            <a:schemeClr val="tx2">
              <a:lumMod val="50000"/>
            </a:schemeClr>
          </a:solidFill>
          <a:latin typeface="+mj-lt"/>
          <a:ea typeface="+mj-ea"/>
          <a:cs typeface="+mj-cs"/>
        </a:defRPr>
      </a:lvl1pPr>
    </p:titleStyle>
    <p:bodyStyle>
      <a:lvl1pPr marL="342900" indent="-342900" algn="r"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r"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r"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r"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r"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pPr algn="l"/>
            <a:r>
              <a:rPr lang="en-US" dirty="0" smtClean="0"/>
              <a:t>Luke 10:38–40</a:t>
            </a:r>
            <a:endParaRPr lang="en-US" dirty="0"/>
          </a:p>
        </p:txBody>
      </p:sp>
      <p:sp>
        <p:nvSpPr>
          <p:cNvPr id="5" name="TextBox 4"/>
          <p:cNvSpPr txBox="1"/>
          <p:nvPr/>
        </p:nvSpPr>
        <p:spPr>
          <a:xfrm>
            <a:off x="609600" y="1371600"/>
            <a:ext cx="7772400" cy="369332"/>
          </a:xfrm>
          <a:prstGeom prst="rect">
            <a:avLst/>
          </a:prstGeom>
          <a:noFill/>
        </p:spPr>
        <p:txBody>
          <a:bodyPr wrap="square" rtlCol="0">
            <a:spAutoFit/>
          </a:bodyPr>
          <a:lstStyle/>
          <a:p>
            <a:endParaRPr lang="en-US" dirty="0"/>
          </a:p>
        </p:txBody>
      </p:sp>
      <p:sp>
        <p:nvSpPr>
          <p:cNvPr id="6" name="TextBox 5"/>
          <p:cNvSpPr txBox="1"/>
          <p:nvPr/>
        </p:nvSpPr>
        <p:spPr>
          <a:xfrm>
            <a:off x="457200" y="1219200"/>
            <a:ext cx="8305800" cy="3539430"/>
          </a:xfrm>
          <a:prstGeom prst="rect">
            <a:avLst/>
          </a:prstGeom>
          <a:noFill/>
        </p:spPr>
        <p:txBody>
          <a:bodyPr wrap="square" rtlCol="0">
            <a:spAutoFit/>
          </a:bodyPr>
          <a:lstStyle/>
          <a:p>
            <a:r>
              <a:rPr lang="en-US" sz="2800" b="1" baseline="30000" dirty="0" smtClean="0"/>
              <a:t>38</a:t>
            </a:r>
            <a:r>
              <a:rPr lang="en-US" sz="2800" b="1" dirty="0" smtClean="0"/>
              <a:t>Now </a:t>
            </a:r>
            <a:r>
              <a:rPr lang="en-US" sz="2800" b="1" dirty="0"/>
              <a:t>as they went on their way, Jesus entered a village. And a woman named Martha welcomed him into her house.  </a:t>
            </a:r>
            <a:r>
              <a:rPr lang="en-US" sz="2800" b="1" baseline="30000" dirty="0" smtClean="0"/>
              <a:t>39</a:t>
            </a:r>
            <a:r>
              <a:rPr lang="en-US" sz="2800" b="1" dirty="0" smtClean="0"/>
              <a:t>And </a:t>
            </a:r>
            <a:r>
              <a:rPr lang="en-US" sz="2800" b="1" dirty="0"/>
              <a:t>she had a sister called Mary, who sat at the Lord's feet and listened to his teaching.  </a:t>
            </a:r>
            <a:r>
              <a:rPr lang="en-US" sz="2800" b="1" baseline="30000" dirty="0" smtClean="0"/>
              <a:t>40</a:t>
            </a:r>
            <a:r>
              <a:rPr lang="en-US" sz="2800" b="1" dirty="0" smtClean="0"/>
              <a:t>But </a:t>
            </a:r>
            <a:r>
              <a:rPr lang="en-US" sz="2800" b="1" dirty="0"/>
              <a:t>Martha was distracted with much serving. And she went up to him and said, "Lord, do you not care that my sister has left me to serve alone? Tell her then to help </a:t>
            </a:r>
            <a:r>
              <a:rPr lang="en-US" sz="2800" b="1" dirty="0" smtClean="0"/>
              <a:t>me</a:t>
            </a:r>
            <a:endParaRPr lang="en-US" sz="2800" b="1" dirty="0"/>
          </a:p>
        </p:txBody>
      </p:sp>
    </p:spTree>
    <p:extLst>
      <p:ext uri="{BB962C8B-B14F-4D97-AF65-F5344CB8AC3E}">
        <p14:creationId xmlns:p14="http://schemas.microsoft.com/office/powerpoint/2010/main" xmlns="" val="288070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pPr algn="l"/>
            <a:r>
              <a:rPr lang="en-US" dirty="0" smtClean="0"/>
              <a:t>Luke 10:41–42</a:t>
            </a:r>
            <a:endParaRPr lang="en-US" dirty="0"/>
          </a:p>
        </p:txBody>
      </p:sp>
      <p:sp>
        <p:nvSpPr>
          <p:cNvPr id="5" name="TextBox 4"/>
          <p:cNvSpPr txBox="1"/>
          <p:nvPr/>
        </p:nvSpPr>
        <p:spPr>
          <a:xfrm>
            <a:off x="609600" y="1371600"/>
            <a:ext cx="7772400" cy="369332"/>
          </a:xfrm>
          <a:prstGeom prst="rect">
            <a:avLst/>
          </a:prstGeom>
          <a:noFill/>
        </p:spPr>
        <p:txBody>
          <a:bodyPr wrap="square" rtlCol="0">
            <a:spAutoFit/>
          </a:bodyPr>
          <a:lstStyle/>
          <a:p>
            <a:endParaRPr lang="en-US" dirty="0"/>
          </a:p>
        </p:txBody>
      </p:sp>
      <p:sp>
        <p:nvSpPr>
          <p:cNvPr id="6" name="TextBox 5"/>
          <p:cNvSpPr txBox="1"/>
          <p:nvPr/>
        </p:nvSpPr>
        <p:spPr>
          <a:xfrm>
            <a:off x="457200" y="1219200"/>
            <a:ext cx="8305800" cy="1815882"/>
          </a:xfrm>
          <a:prstGeom prst="rect">
            <a:avLst/>
          </a:prstGeom>
          <a:noFill/>
        </p:spPr>
        <p:txBody>
          <a:bodyPr wrap="square" rtlCol="0">
            <a:spAutoFit/>
          </a:bodyPr>
          <a:lstStyle/>
          <a:p>
            <a:r>
              <a:rPr lang="en-US" sz="2800" b="1" baseline="30000" dirty="0" smtClean="0"/>
              <a:t>41</a:t>
            </a:r>
            <a:r>
              <a:rPr lang="en-US" sz="2800" b="1" dirty="0" smtClean="0"/>
              <a:t>But </a:t>
            </a:r>
            <a:r>
              <a:rPr lang="en-US" sz="2800" b="1" dirty="0"/>
              <a:t>the Lord answered her, "Martha, Martha, you are anxious and troubled about many things,  </a:t>
            </a:r>
            <a:r>
              <a:rPr lang="en-US" sz="2800" b="1" baseline="30000" dirty="0" smtClean="0"/>
              <a:t>42</a:t>
            </a:r>
            <a:r>
              <a:rPr lang="en-US" sz="2800" b="1" dirty="0" smtClean="0"/>
              <a:t>but </a:t>
            </a:r>
            <a:r>
              <a:rPr lang="en-US" sz="2800" b="1" dirty="0"/>
              <a:t>one thing is necessary. Mary has chosen the good portion, which will not be taken away from her</a:t>
            </a:r>
            <a:r>
              <a:rPr lang="en-US" sz="2800" b="1" dirty="0" smtClean="0"/>
              <a:t>."</a:t>
            </a:r>
            <a:endParaRPr lang="en-US" sz="2800" b="1" dirty="0"/>
          </a:p>
        </p:txBody>
      </p:sp>
    </p:spTree>
    <p:extLst>
      <p:ext uri="{BB962C8B-B14F-4D97-AF65-F5344CB8AC3E}">
        <p14:creationId xmlns:p14="http://schemas.microsoft.com/office/powerpoint/2010/main" xmlns="" val="1116390566"/>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65011067"/>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699813219"/>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 need one thing: Jesus</a:t>
            </a:r>
            <a:endParaRPr lang="en-US" dirty="0"/>
          </a:p>
        </p:txBody>
      </p:sp>
      <p:sp>
        <p:nvSpPr>
          <p:cNvPr id="3" name="Content Placeholder 2"/>
          <p:cNvSpPr>
            <a:spLocks noGrp="1"/>
          </p:cNvSpPr>
          <p:nvPr>
            <p:ph idx="1"/>
          </p:nvPr>
        </p:nvSpPr>
        <p:spPr/>
        <p:txBody>
          <a:bodyPr/>
          <a:lstStyle/>
          <a:p>
            <a:r>
              <a:rPr lang="en-US" dirty="0" smtClean="0"/>
              <a:t>We fill our children’s lives with distractions that could keep them away from Jesus. </a:t>
            </a:r>
          </a:p>
          <a:p>
            <a:r>
              <a:rPr lang="en-US" dirty="0" smtClean="0"/>
              <a:t>2 Peter 3:10–12</a:t>
            </a:r>
          </a:p>
          <a:p>
            <a:r>
              <a:rPr lang="en-US" dirty="0" smtClean="0"/>
              <a:t>If my child is going to have the “one thing,” then I must give it to him/her.</a:t>
            </a:r>
          </a:p>
          <a:p>
            <a:r>
              <a:rPr lang="en-US" dirty="0" smtClean="0"/>
              <a:t>Proverbs 22:6</a:t>
            </a:r>
          </a:p>
        </p:txBody>
      </p:sp>
    </p:spTree>
    <p:extLst>
      <p:ext uri="{BB962C8B-B14F-4D97-AF65-F5344CB8AC3E}">
        <p14:creationId xmlns:p14="http://schemas.microsoft.com/office/powerpoint/2010/main" xmlns="" val="2084740084"/>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Them The “One Thing”</a:t>
            </a:r>
            <a:endParaRPr lang="en-US" dirty="0"/>
          </a:p>
        </p:txBody>
      </p:sp>
      <p:sp>
        <p:nvSpPr>
          <p:cNvPr id="3" name="Content Placeholder 2"/>
          <p:cNvSpPr>
            <a:spLocks noGrp="1"/>
          </p:cNvSpPr>
          <p:nvPr>
            <p:ph idx="1"/>
          </p:nvPr>
        </p:nvSpPr>
        <p:spPr/>
        <p:txBody>
          <a:bodyPr>
            <a:normAutofit/>
          </a:bodyPr>
          <a:lstStyle/>
          <a:p>
            <a:r>
              <a:rPr lang="en-US" sz="3600" dirty="0" smtClean="0"/>
              <a:t>Have a passion for Jesus. </a:t>
            </a:r>
          </a:p>
          <a:p>
            <a:r>
              <a:rPr lang="en-US" sz="3600" dirty="0" smtClean="0"/>
              <a:t>Teach them the Bible. </a:t>
            </a:r>
          </a:p>
          <a:p>
            <a:r>
              <a:rPr lang="en-US" sz="3600" dirty="0" smtClean="0"/>
              <a:t>Teach them how to pray. </a:t>
            </a:r>
          </a:p>
          <a:p>
            <a:r>
              <a:rPr lang="en-US" sz="3600" dirty="0" smtClean="0"/>
              <a:t>Spend time with other Christians.</a:t>
            </a:r>
            <a:endParaRPr lang="en-US" sz="3600" dirty="0"/>
          </a:p>
        </p:txBody>
      </p:sp>
    </p:spTree>
    <p:extLst>
      <p:ext uri="{BB962C8B-B14F-4D97-AF65-F5344CB8AC3E}">
        <p14:creationId xmlns:p14="http://schemas.microsoft.com/office/powerpoint/2010/main" xmlns="" val="171615573"/>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3176151"/>
      </p:ext>
    </p:extLst>
  </p:cSld>
  <p:clrMapOvr>
    <a:masterClrMapping/>
  </p:clrMapOvr>
  <p:transition>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206</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Luke 10:38–40</vt:lpstr>
      <vt:lpstr>Luke 10:41–42</vt:lpstr>
      <vt:lpstr>Slide 3</vt:lpstr>
      <vt:lpstr>Slide 4</vt:lpstr>
      <vt:lpstr>Children need one thing: Jesus</vt:lpstr>
      <vt:lpstr>Giving Them The “One Thing”</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BoothRight</cp:lastModifiedBy>
  <cp:revision>2</cp:revision>
  <dcterms:created xsi:type="dcterms:W3CDTF">2012-01-08T04:16:06Z</dcterms:created>
  <dcterms:modified xsi:type="dcterms:W3CDTF">2012-01-08T17:30:19Z</dcterms:modified>
</cp:coreProperties>
</file>