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79" r:id="rId5"/>
    <p:sldId id="280" r:id="rId6"/>
    <p:sldId id="281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D2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1" autoAdjust="0"/>
  </p:normalViewPr>
  <p:slideViewPr>
    <p:cSldViewPr snapToGrid="0" snapToObjects="1"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7542E-3DAB-A34B-BA60-D12945F57C80}" type="datetimeFigureOut">
              <a:rPr lang="en-US" smtClean="0"/>
              <a:t>7/27/2014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A434C-A1C7-DD45-94C8-E0318C5E8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09783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7542E-3DAB-A34B-BA60-D12945F57C80}" type="datetimeFigureOut">
              <a:rPr lang="en-US" smtClean="0"/>
              <a:t>7/27/2014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A434C-A1C7-DD45-94C8-E0318C5E8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82332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7542E-3DAB-A34B-BA60-D12945F57C80}" type="datetimeFigureOut">
              <a:rPr lang="en-US" smtClean="0"/>
              <a:t>7/27/2014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A434C-A1C7-DD45-94C8-E0318C5E8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974113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7542E-3DAB-A34B-BA60-D12945F57C80}" type="datetimeFigureOut">
              <a:rPr lang="en-US" smtClean="0"/>
              <a:t>7/27/2014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A434C-A1C7-DD45-94C8-E0318C5E8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727863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7542E-3DAB-A34B-BA60-D12945F57C80}" type="datetimeFigureOut">
              <a:rPr lang="en-US" smtClean="0"/>
              <a:t>7/27/2014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A434C-A1C7-DD45-94C8-E0318C5E8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939773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7542E-3DAB-A34B-BA60-D12945F57C80}" type="datetimeFigureOut">
              <a:rPr lang="en-US" smtClean="0"/>
              <a:t>7/27/2014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A434C-A1C7-DD45-94C8-E0318C5E8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731776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7542E-3DAB-A34B-BA60-D12945F57C80}" type="datetimeFigureOut">
              <a:rPr lang="en-US" smtClean="0"/>
              <a:t>7/27/2014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A434C-A1C7-DD45-94C8-E0318C5E8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495628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7542E-3DAB-A34B-BA60-D12945F57C80}" type="datetimeFigureOut">
              <a:rPr lang="en-US" smtClean="0"/>
              <a:t>7/27/2014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A434C-A1C7-DD45-94C8-E0318C5E8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682630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7542E-3DAB-A34B-BA60-D12945F57C80}" type="datetimeFigureOut">
              <a:rPr lang="en-US" smtClean="0"/>
              <a:t>7/27/2014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A434C-A1C7-DD45-94C8-E0318C5E8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727838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7542E-3DAB-A34B-BA60-D12945F57C80}" type="datetimeFigureOut">
              <a:rPr lang="en-US" smtClean="0"/>
              <a:t>7/27/2014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A434C-A1C7-DD45-94C8-E0318C5E8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500400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7542E-3DAB-A34B-BA60-D12945F57C80}" type="datetimeFigureOut">
              <a:rPr lang="en-US" smtClean="0"/>
              <a:t>7/27/2014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A434C-A1C7-DD45-94C8-E0318C5E8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836992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REMEMBER_cb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7542E-3DAB-A34B-BA60-D12945F57C80}" type="datetimeFigureOut">
              <a:rPr lang="en-US" smtClean="0"/>
              <a:t>7/27/2014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A434C-A1C7-DD45-94C8-E0318C5E8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245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rgbClr val="E1D2A1"/>
          </a:solidFill>
          <a:latin typeface="Cambria"/>
          <a:ea typeface="+mj-ea"/>
          <a:cs typeface="Cambri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rgbClr val="E1D2A1"/>
          </a:solidFill>
          <a:latin typeface="Cambria"/>
          <a:ea typeface="+mn-ea"/>
          <a:cs typeface="Cambri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rgbClr val="E1D2A1"/>
          </a:solidFill>
          <a:latin typeface="Cambria"/>
          <a:ea typeface="+mn-ea"/>
          <a:cs typeface="Cambri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rgbClr val="E1D2A1"/>
          </a:solidFill>
          <a:latin typeface="Cambria"/>
          <a:ea typeface="+mn-ea"/>
          <a:cs typeface="Cambri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rgbClr val="E1D2A1"/>
          </a:solidFill>
          <a:latin typeface="Cambria"/>
          <a:ea typeface="+mn-ea"/>
          <a:cs typeface="Cambri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kern="1200">
          <a:solidFill>
            <a:srgbClr val="E1D2A1"/>
          </a:solidFill>
          <a:latin typeface="Cambria"/>
          <a:ea typeface="+mn-ea"/>
          <a:cs typeface="Cambr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9821"/>
          </a:xfrm>
        </p:spPr>
        <p:txBody>
          <a:bodyPr/>
          <a:lstStyle/>
          <a:p>
            <a:r>
              <a:rPr lang="en-US" dirty="0" smtClean="0"/>
              <a:t>Genesis 22:1–2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352962"/>
            <a:ext cx="8229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 smtClean="0">
                <a:solidFill>
                  <a:srgbClr val="E1D2A1"/>
                </a:solidFill>
                <a:latin typeface="Cambria"/>
                <a:cs typeface="Cambria"/>
              </a:rPr>
              <a:t>1</a:t>
            </a:r>
            <a:r>
              <a:rPr lang="en-US" sz="3200" b="1" dirty="0" smtClean="0">
                <a:solidFill>
                  <a:srgbClr val="E1D2A1"/>
                </a:solidFill>
                <a:latin typeface="Cambria"/>
                <a:cs typeface="Cambria"/>
              </a:rPr>
              <a:t>After </a:t>
            </a:r>
            <a:r>
              <a:rPr lang="en-US" sz="3200" b="1" dirty="0">
                <a:solidFill>
                  <a:srgbClr val="E1D2A1"/>
                </a:solidFill>
                <a:latin typeface="Cambria"/>
                <a:cs typeface="Cambria"/>
              </a:rPr>
              <a:t>these things God tested Abraham and said to him, “Abraham!” And he said, “Here I am.” </a:t>
            </a:r>
            <a:r>
              <a:rPr lang="en-US" sz="3200" b="1" baseline="30000" dirty="0" smtClean="0">
                <a:solidFill>
                  <a:srgbClr val="E1D2A1"/>
                </a:solidFill>
                <a:latin typeface="Cambria"/>
                <a:cs typeface="Cambria"/>
              </a:rPr>
              <a:t>2</a:t>
            </a:r>
            <a:r>
              <a:rPr lang="en-US" sz="3200" b="1" dirty="0" smtClean="0">
                <a:solidFill>
                  <a:srgbClr val="E1D2A1"/>
                </a:solidFill>
                <a:latin typeface="Cambria"/>
                <a:cs typeface="Cambria"/>
              </a:rPr>
              <a:t>He </a:t>
            </a:r>
            <a:r>
              <a:rPr lang="en-US" sz="3200" b="1" dirty="0">
                <a:solidFill>
                  <a:srgbClr val="E1D2A1"/>
                </a:solidFill>
                <a:latin typeface="Cambria"/>
                <a:cs typeface="Cambria"/>
              </a:rPr>
              <a:t>said, “Take your son, your only son Isaac, whom you love, and go to the land of </a:t>
            </a:r>
            <a:r>
              <a:rPr lang="en-US" sz="3200" b="1" dirty="0" err="1">
                <a:solidFill>
                  <a:srgbClr val="E1D2A1"/>
                </a:solidFill>
                <a:latin typeface="Cambria"/>
                <a:cs typeface="Cambria"/>
              </a:rPr>
              <a:t>Moriah</a:t>
            </a:r>
            <a:r>
              <a:rPr lang="en-US" sz="3200" b="1" dirty="0">
                <a:solidFill>
                  <a:srgbClr val="E1D2A1"/>
                </a:solidFill>
                <a:latin typeface="Cambria"/>
                <a:cs typeface="Cambria"/>
              </a:rPr>
              <a:t>, and offer him there as a burnt offering on one of the mountains of which I shall tell you.” </a:t>
            </a:r>
          </a:p>
        </p:txBody>
      </p:sp>
    </p:spTree>
    <p:extLst>
      <p:ext uri="{BB962C8B-B14F-4D97-AF65-F5344CB8AC3E}">
        <p14:creationId xmlns:p14="http://schemas.microsoft.com/office/powerpoint/2010/main" val="207703983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592068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EMEMBER.so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36395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Abraham offers his son.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Genesis 22:1–10</a:t>
            </a:r>
          </a:p>
          <a:p>
            <a:r>
              <a:rPr lang="en-US" dirty="0" smtClean="0"/>
              <a:t>“the Lord will provide”</a:t>
            </a:r>
          </a:p>
          <a:p>
            <a:r>
              <a:rPr lang="en-US" dirty="0" smtClean="0"/>
              <a:t>Genesis 22:11–14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99599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 offers His Son.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God of the New Testament…</a:t>
            </a:r>
          </a:p>
          <a:p>
            <a:pPr lvl="1"/>
            <a:r>
              <a:rPr lang="en-US" dirty="0" smtClean="0"/>
              <a:t>Philippians 2:5–8</a:t>
            </a:r>
          </a:p>
          <a:p>
            <a:pPr lvl="1"/>
            <a:r>
              <a:rPr lang="en-US" dirty="0" smtClean="0"/>
              <a:t>John 13:13–15</a:t>
            </a:r>
          </a:p>
          <a:p>
            <a:pPr lvl="1"/>
            <a:r>
              <a:rPr lang="en-US" dirty="0" smtClean="0"/>
              <a:t>Hebrews 5:8</a:t>
            </a:r>
          </a:p>
          <a:p>
            <a:pPr lvl="1"/>
            <a:r>
              <a:rPr lang="en-US" dirty="0" smtClean="0"/>
              <a:t>Hebrews 9:11–14</a:t>
            </a:r>
          </a:p>
          <a:p>
            <a:pPr lvl="1"/>
            <a:r>
              <a:rPr lang="en-US" dirty="0" smtClean="0"/>
              <a:t>John 3:16</a:t>
            </a:r>
          </a:p>
          <a:p>
            <a:r>
              <a:rPr lang="en-US" dirty="0" smtClean="0"/>
              <a:t>The crucifixion is foolishness to many. </a:t>
            </a:r>
          </a:p>
          <a:p>
            <a:pPr lvl="1"/>
            <a:r>
              <a:rPr lang="en-US" dirty="0" smtClean="0"/>
              <a:t>1 Corinthians 1:23–25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84583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Sons of Promise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058863"/>
            <a:ext cx="4040188" cy="639762"/>
          </a:xfrm>
        </p:spPr>
        <p:txBody>
          <a:bodyPr/>
          <a:lstStyle/>
          <a:p>
            <a:r>
              <a:rPr lang="en-US" dirty="0" smtClean="0"/>
              <a:t>Isaac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1698624"/>
            <a:ext cx="4040188" cy="481012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Abraham’s “only son.” </a:t>
            </a:r>
          </a:p>
          <a:p>
            <a:r>
              <a:rPr lang="en-US" dirty="0" err="1" smtClean="0"/>
              <a:t>Moriah</a:t>
            </a:r>
            <a:r>
              <a:rPr lang="en-US" dirty="0" smtClean="0"/>
              <a:t> becomes Temple Mount. </a:t>
            </a:r>
          </a:p>
          <a:p>
            <a:r>
              <a:rPr lang="en-US" dirty="0" smtClean="0"/>
              <a:t>Rose from the wood on the third day. </a:t>
            </a:r>
          </a:p>
          <a:p>
            <a:r>
              <a:rPr lang="en-US" dirty="0" smtClean="0"/>
              <a:t>Submitted.</a:t>
            </a:r>
          </a:p>
          <a:p>
            <a:r>
              <a:rPr lang="en-US" dirty="0" smtClean="0"/>
              <a:t>Accompanied by two men. </a:t>
            </a:r>
          </a:p>
          <a:p>
            <a:r>
              <a:rPr lang="en-US" dirty="0" smtClean="0"/>
              <a:t>Carried the wood. </a:t>
            </a:r>
          </a:p>
          <a:p>
            <a:r>
              <a:rPr lang="en-US" dirty="0" smtClean="0"/>
              <a:t>Sacrificial Lamb. </a:t>
            </a:r>
          </a:p>
          <a:p>
            <a:r>
              <a:rPr lang="en-US" dirty="0" smtClean="0"/>
              <a:t>God provided a substitute for Isaac.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5025" y="1058863"/>
            <a:ext cx="4041775" cy="639762"/>
          </a:xfrm>
        </p:spPr>
        <p:txBody>
          <a:bodyPr/>
          <a:lstStyle/>
          <a:p>
            <a:r>
              <a:rPr lang="en-US" dirty="0" smtClean="0"/>
              <a:t>Jesus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1698624"/>
            <a:ext cx="4041775" cy="481012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God’s only son. </a:t>
            </a:r>
          </a:p>
          <a:p>
            <a:r>
              <a:rPr lang="en-US" dirty="0" smtClean="0"/>
              <a:t>Calvary was likely the same location.</a:t>
            </a:r>
          </a:p>
          <a:p>
            <a:r>
              <a:rPr lang="en-US" dirty="0" smtClean="0"/>
              <a:t>Rose from the wood on the third day. </a:t>
            </a:r>
          </a:p>
          <a:p>
            <a:r>
              <a:rPr lang="en-US" dirty="0" smtClean="0"/>
              <a:t>Submitted.</a:t>
            </a:r>
          </a:p>
          <a:p>
            <a:r>
              <a:rPr lang="en-US" dirty="0" smtClean="0"/>
              <a:t>Accompanied in death by two men. </a:t>
            </a:r>
          </a:p>
          <a:p>
            <a:r>
              <a:rPr lang="en-US" dirty="0" smtClean="0"/>
              <a:t> Carried the cross. </a:t>
            </a:r>
          </a:p>
          <a:p>
            <a:r>
              <a:rPr lang="en-US" dirty="0" smtClean="0"/>
              <a:t>The Lamb of God. </a:t>
            </a:r>
          </a:p>
          <a:p>
            <a:r>
              <a:rPr lang="en-US" dirty="0" smtClean="0"/>
              <a:t>God provided Jesus as our substitute.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3895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154072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208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Cambria</vt:lpstr>
      <vt:lpstr>Office Theme</vt:lpstr>
      <vt:lpstr>Genesis 22:1–2</vt:lpstr>
      <vt:lpstr>PowerPoint Presentation</vt:lpstr>
      <vt:lpstr>PowerPoint Presentation</vt:lpstr>
      <vt:lpstr>Abraham offers his son. </vt:lpstr>
      <vt:lpstr>God offers His Son.</vt:lpstr>
      <vt:lpstr>Sons of Promise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Corinthians 11:26–28</dc:title>
  <dc:creator>TERRY  FRANCIS</dc:creator>
  <cp:lastModifiedBy>BoothR</cp:lastModifiedBy>
  <cp:revision>15</cp:revision>
  <dcterms:created xsi:type="dcterms:W3CDTF">2014-01-26T13:23:29Z</dcterms:created>
  <dcterms:modified xsi:type="dcterms:W3CDTF">2014-07-27T14:51:40Z</dcterms:modified>
</cp:coreProperties>
</file>