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Lst>
  <p:notesMasterIdLst>
    <p:notesMasterId r:id="rId32"/>
  </p:notesMasterIdLst>
  <p:sldIdLst>
    <p:sldId id="256" r:id="rId13"/>
    <p:sldId id="257" r:id="rId14"/>
    <p:sldId id="258" r:id="rId15"/>
    <p:sldId id="259" r:id="rId16"/>
    <p:sldId id="260" r:id="rId17"/>
    <p:sldId id="261" r:id="rId18"/>
    <p:sldId id="262"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326"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76A1BE-6A3D-45ED-96A0-9C78A0B8A840}" type="datetimeFigureOut">
              <a:rPr lang="en-US" smtClean="0"/>
              <a:pPr/>
              <a:t>7/27/2014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658BF-FA60-4A3D-9F6A-70480CA493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205384-234C-E747-AA56-A1AF17D66B00}" type="datetimeFigureOut">
              <a:rPr lang="en-US" smtClean="0"/>
              <a:pPr/>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26B67-9E0A-054D-AC50-58CCF1B5B6A3}" type="slidenum">
              <a:rPr lang="en-US" smtClean="0"/>
              <a:pPr/>
              <a:t>‹#›</a:t>
            </a:fld>
            <a:endParaRPr 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05384-234C-E747-AA56-A1AF17D66B00}" type="datetimeFigureOut">
              <a:rPr lang="en-US" smtClean="0"/>
              <a:pPr/>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26B67-9E0A-054D-AC50-58CCF1B5B6A3}" type="slidenum">
              <a:rPr lang="en-US" smtClean="0"/>
              <a:pPr/>
              <a:t>‹#›</a:t>
            </a:fld>
            <a:endParaRPr 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05384-234C-E747-AA56-A1AF17D66B00}" type="datetimeFigureOut">
              <a:rPr lang="en-US" smtClean="0"/>
              <a:pPr/>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26B67-9E0A-054D-AC50-58CCF1B5B6A3}" type="slidenum">
              <a:rPr lang="en-US" smtClean="0"/>
              <a:pPr/>
              <a:t>‹#›</a:t>
            </a:fld>
            <a:endParaRPr 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7/27/2014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7/27/2014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7/27/2014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7/27/2014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7/27/2014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7/27/2014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7/27/2014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7/27/2014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05384-234C-E747-AA56-A1AF17D66B00}" type="datetimeFigureOut">
              <a:rPr lang="en-US" smtClean="0"/>
              <a:pPr/>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26B67-9E0A-054D-AC50-58CCF1B5B6A3}" type="slidenum">
              <a:rPr lang="en-US" smtClean="0"/>
              <a:pPr/>
              <a:t>‹#›</a:t>
            </a:fld>
            <a:endParaRPr lang="en-US"/>
          </a:p>
        </p:txBody>
      </p:sp>
    </p:spTree>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7/27/2014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7/27/2014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205384-234C-E747-AA56-A1AF17D66B00}" type="datetimeFigureOut">
              <a:rPr lang="en-US" smtClean="0">
                <a:solidFill>
                  <a:prstClr val="white">
                    <a:tint val="75000"/>
                  </a:prstClr>
                </a:solidFill>
              </a:rPr>
              <a:pPr/>
              <a:t>7/27/2014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D926B67-9E0A-054D-AC50-58CCF1B5B6A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05384-234C-E747-AA56-A1AF17D66B00}" type="datetimeFigureOut">
              <a:rPr lang="en-US" smtClean="0">
                <a:solidFill>
                  <a:prstClr val="white">
                    <a:tint val="75000"/>
                  </a:prstClr>
                </a:solidFill>
              </a:rPr>
              <a:pPr/>
              <a:t>7/27/2014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D926B67-9E0A-054D-AC50-58CCF1B5B6A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205384-234C-E747-AA56-A1AF17D66B00}" type="datetimeFigureOut">
              <a:rPr lang="en-US" smtClean="0">
                <a:solidFill>
                  <a:prstClr val="white">
                    <a:tint val="75000"/>
                  </a:prstClr>
                </a:solidFill>
              </a:rPr>
              <a:pPr/>
              <a:t>7/27/2014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D926B67-9E0A-054D-AC50-58CCF1B5B6A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205384-234C-E747-AA56-A1AF17D66B00}" type="datetimeFigureOut">
              <a:rPr lang="en-US" smtClean="0">
                <a:solidFill>
                  <a:prstClr val="white">
                    <a:tint val="75000"/>
                  </a:prstClr>
                </a:solidFill>
              </a:rPr>
              <a:pPr/>
              <a:t>7/27/2014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D926B67-9E0A-054D-AC50-58CCF1B5B6A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205384-234C-E747-AA56-A1AF17D66B00}" type="datetimeFigureOut">
              <a:rPr lang="en-US" smtClean="0">
                <a:solidFill>
                  <a:prstClr val="white">
                    <a:tint val="75000"/>
                  </a:prstClr>
                </a:solidFill>
              </a:rPr>
              <a:pPr/>
              <a:t>7/27/2014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7D926B67-9E0A-054D-AC50-58CCF1B5B6A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205384-234C-E747-AA56-A1AF17D66B00}" type="datetimeFigureOut">
              <a:rPr lang="en-US" smtClean="0">
                <a:solidFill>
                  <a:prstClr val="white">
                    <a:tint val="75000"/>
                  </a:prstClr>
                </a:solidFill>
              </a:rPr>
              <a:pPr/>
              <a:t>7/27/2014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7D926B67-9E0A-054D-AC50-58CCF1B5B6A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05384-234C-E747-AA56-A1AF17D66B00}" type="datetimeFigureOut">
              <a:rPr lang="en-US" smtClean="0">
                <a:solidFill>
                  <a:prstClr val="white">
                    <a:tint val="75000"/>
                  </a:prstClr>
                </a:solidFill>
              </a:rPr>
              <a:pPr/>
              <a:t>7/27/2014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7D926B67-9E0A-054D-AC50-58CCF1B5B6A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05384-234C-E747-AA56-A1AF17D66B00}" type="datetimeFigureOut">
              <a:rPr lang="en-US" smtClean="0">
                <a:solidFill>
                  <a:prstClr val="white">
                    <a:tint val="75000"/>
                  </a:prstClr>
                </a:solidFill>
              </a:rPr>
              <a:pPr/>
              <a:t>7/27/2014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D926B67-9E0A-054D-AC50-58CCF1B5B6A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205384-234C-E747-AA56-A1AF17D66B00}" type="datetimeFigureOut">
              <a:rPr lang="en-US" smtClean="0"/>
              <a:pPr/>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26B67-9E0A-054D-AC50-58CCF1B5B6A3}" type="slidenum">
              <a:rPr lang="en-US" smtClean="0"/>
              <a:pPr/>
              <a:t>‹#›</a:t>
            </a:fld>
            <a:endParaRPr lang="en-US"/>
          </a:p>
        </p:txBody>
      </p:sp>
    </p:spTree>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05384-234C-E747-AA56-A1AF17D66B00}" type="datetimeFigureOut">
              <a:rPr lang="en-US" smtClean="0">
                <a:solidFill>
                  <a:prstClr val="white">
                    <a:tint val="75000"/>
                  </a:prstClr>
                </a:solidFill>
              </a:rPr>
              <a:pPr/>
              <a:t>7/27/2014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D926B67-9E0A-054D-AC50-58CCF1B5B6A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05384-234C-E747-AA56-A1AF17D66B00}" type="datetimeFigureOut">
              <a:rPr lang="en-US" smtClean="0">
                <a:solidFill>
                  <a:prstClr val="white">
                    <a:tint val="75000"/>
                  </a:prstClr>
                </a:solidFill>
              </a:rPr>
              <a:pPr/>
              <a:t>7/27/2014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D926B67-9E0A-054D-AC50-58CCF1B5B6A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05384-234C-E747-AA56-A1AF17D66B00}" type="datetimeFigureOut">
              <a:rPr lang="en-US" smtClean="0">
                <a:solidFill>
                  <a:prstClr val="white">
                    <a:tint val="75000"/>
                  </a:prstClr>
                </a:solidFill>
              </a:rPr>
              <a:pPr/>
              <a:t>7/27/2014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D926B67-9E0A-054D-AC50-58CCF1B5B6A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205384-234C-E747-AA56-A1AF17D66B00}" type="datetimeFigureOut">
              <a:rPr lang="en-US" smtClean="0"/>
              <a:pPr/>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26B67-9E0A-054D-AC50-58CCF1B5B6A3}" type="slidenum">
              <a:rPr lang="en-US" smtClean="0"/>
              <a:pPr/>
              <a:t>‹#›</a:t>
            </a:fld>
            <a:endParaRPr 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205384-234C-E747-AA56-A1AF17D66B00}" type="datetimeFigureOut">
              <a:rPr lang="en-US" smtClean="0"/>
              <a:pPr/>
              <a:t>7/27/2014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926B67-9E0A-054D-AC50-58CCF1B5B6A3}" type="slidenum">
              <a:rPr lang="en-US" smtClean="0"/>
              <a:pPr/>
              <a:t>‹#›</a:t>
            </a:fld>
            <a:endParaRPr 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205384-234C-E747-AA56-A1AF17D66B00}" type="datetimeFigureOut">
              <a:rPr lang="en-US" smtClean="0"/>
              <a:pPr/>
              <a:t>7/27/2014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926B67-9E0A-054D-AC50-58CCF1B5B6A3}" type="slidenum">
              <a:rPr lang="en-US" smtClean="0"/>
              <a:pPr/>
              <a:t>‹#›</a:t>
            </a:fld>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05384-234C-E747-AA56-A1AF17D66B00}" type="datetimeFigureOut">
              <a:rPr lang="en-US" smtClean="0"/>
              <a:pPr/>
              <a:t>7/27/2014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926B67-9E0A-054D-AC50-58CCF1B5B6A3}" type="slidenum">
              <a:rPr lang="en-US" smtClean="0"/>
              <a:pPr/>
              <a:t>‹#›</a:t>
            </a:fld>
            <a:endParaRPr 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05384-234C-E747-AA56-A1AF17D66B00}" type="datetimeFigureOut">
              <a:rPr lang="en-US" smtClean="0"/>
              <a:pPr/>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26B67-9E0A-054D-AC50-58CCF1B5B6A3}" type="slidenum">
              <a:rPr lang="en-US" smtClean="0"/>
              <a:pPr/>
              <a:t>‹#›</a:t>
            </a:fld>
            <a:endParaRPr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05384-234C-E747-AA56-A1AF17D66B00}" type="datetimeFigureOut">
              <a:rPr lang="en-US" smtClean="0"/>
              <a:pPr/>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26B67-9E0A-054D-AC50-58CCF1B5B6A3}" type="slidenum">
              <a:rPr lang="en-US" smtClean="0"/>
              <a:pPr/>
              <a:t>‹#›</a:t>
            </a:fld>
            <a:endParaRPr 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1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mazing_grace_cb.jpg"/>
          <p:cNvPicPr>
            <a:picLocks noChangeAspect="1"/>
          </p:cNvPicPr>
          <p:nvPr userDrawn="1"/>
        </p:nvPicPr>
        <p:blipFill>
          <a:blip r:embed="rId13"/>
          <a:stretch>
            <a:fillRect/>
          </a:stretch>
        </p:blipFill>
        <p:spPr>
          <a:xfrm>
            <a:off x="0" y="0"/>
            <a:ext cx="9144001"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05384-234C-E747-AA56-A1AF17D66B00}" type="datetimeFigureOut">
              <a:rPr lang="en-US" smtClean="0"/>
              <a:pPr/>
              <a:t>7/27/2014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26B67-9E0A-054D-AC50-58CCF1B5B6A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2">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3">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4">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5">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Lst>
      </p:bldP>
    </p:bldLst>
  </p:timing>
  <p:txStyles>
    <p:titleStyle>
      <a:lvl1pPr algn="r" defTabSz="457200" rtl="0" eaLnBrk="1" latinLnBrk="0" hangingPunct="1">
        <a:spcBef>
          <a:spcPct val="0"/>
        </a:spcBef>
        <a:buNone/>
        <a:defRPr sz="4400" kern="1200">
          <a:solidFill>
            <a:srgbClr val="000000"/>
          </a:solidFill>
          <a:latin typeface="+mj-lt"/>
          <a:ea typeface="+mj-ea"/>
          <a:cs typeface="+mj-cs"/>
        </a:defRPr>
      </a:lvl1pPr>
    </p:titleStyle>
    <p:bodyStyle>
      <a:lvl1pPr marL="342900" indent="-342900" algn="r"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r"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r"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r"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r"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C20D04A-6EF7-4665-B131-E359AC6C5C6A}" type="datetimeFigureOut">
              <a:rPr lang="en-US" smtClean="0">
                <a:solidFill>
                  <a:prstClr val="black">
                    <a:tint val="75000"/>
                  </a:prstClr>
                </a:solidFill>
              </a:rPr>
              <a:pPr defTabSz="914400"/>
              <a:t>7/27/2014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C8E0A6-1D75-4B7B-8C39-611D36EF233F}"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C20D04A-6EF7-4665-B131-E359AC6C5C6A}" type="datetimeFigureOut">
              <a:rPr lang="en-US" smtClean="0">
                <a:solidFill>
                  <a:prstClr val="black">
                    <a:tint val="75000"/>
                  </a:prstClr>
                </a:solidFill>
              </a:rPr>
              <a:pPr defTabSz="914400"/>
              <a:t>7/27/2014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C8E0A6-1D75-4B7B-8C39-611D36EF233F}"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mazing_grace_cb.jpg"/>
          <p:cNvPicPr>
            <a:picLocks noChangeAspect="1"/>
          </p:cNvPicPr>
          <p:nvPr userDrawn="1"/>
        </p:nvPicPr>
        <p:blipFill>
          <a:blip r:embed="rId13"/>
          <a:stretch>
            <a:fillRect/>
          </a:stretch>
        </p:blipFill>
        <p:spPr>
          <a:xfrm>
            <a:off x="0" y="0"/>
            <a:ext cx="9144001"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05384-234C-E747-AA56-A1AF17D66B00}" type="datetimeFigureOut">
              <a:rPr lang="en-US" smtClean="0">
                <a:solidFill>
                  <a:prstClr val="white">
                    <a:tint val="75000"/>
                  </a:prstClr>
                </a:solidFill>
              </a:rPr>
              <a:pPr/>
              <a:t>7/27/2014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26B67-9E0A-054D-AC50-58CCF1B5B6A3}"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2">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3">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4">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5">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Lst>
      </p:bldP>
    </p:bldLst>
  </p:timing>
  <p:txStyles>
    <p:titleStyle>
      <a:lvl1pPr algn="r" defTabSz="457200" rtl="0" eaLnBrk="1" latinLnBrk="0" hangingPunct="1">
        <a:spcBef>
          <a:spcPct val="0"/>
        </a:spcBef>
        <a:buNone/>
        <a:defRPr sz="4400" kern="1200">
          <a:solidFill>
            <a:srgbClr val="000000"/>
          </a:solidFill>
          <a:latin typeface="+mj-lt"/>
          <a:ea typeface="+mj-ea"/>
          <a:cs typeface="+mj-cs"/>
        </a:defRPr>
      </a:lvl1pPr>
    </p:titleStyle>
    <p:bodyStyle>
      <a:lvl1pPr marL="342900" indent="-342900" algn="r"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r"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r"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r"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r"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C20D04A-6EF7-4665-B131-E359AC6C5C6A}" type="datetimeFigureOut">
              <a:rPr lang="en-US" smtClean="0">
                <a:solidFill>
                  <a:prstClr val="black">
                    <a:tint val="75000"/>
                  </a:prstClr>
                </a:solidFill>
              </a:rPr>
              <a:pPr defTabSz="914400"/>
              <a:t>7/27/2014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C8E0A6-1D75-4B7B-8C39-611D36EF233F}"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C20D04A-6EF7-4665-B131-E359AC6C5C6A}" type="datetimeFigureOut">
              <a:rPr lang="en-US" smtClean="0">
                <a:solidFill>
                  <a:prstClr val="black">
                    <a:tint val="75000"/>
                  </a:prstClr>
                </a:solidFill>
              </a:rPr>
              <a:pPr defTabSz="914400"/>
              <a:t>7/27/2014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C8E0A6-1D75-4B7B-8C39-611D36EF233F}"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C20D04A-6EF7-4665-B131-E359AC6C5C6A}" type="datetimeFigureOut">
              <a:rPr lang="en-US" smtClean="0">
                <a:solidFill>
                  <a:prstClr val="black">
                    <a:tint val="75000"/>
                  </a:prstClr>
                </a:solidFill>
              </a:rPr>
              <a:pPr defTabSz="914400"/>
              <a:t>7/27/2014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C8E0A6-1D75-4B7B-8C39-611D36EF233F}"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C20D04A-6EF7-4665-B131-E359AC6C5C6A}" type="datetimeFigureOut">
              <a:rPr lang="en-US" smtClean="0">
                <a:solidFill>
                  <a:prstClr val="black">
                    <a:tint val="75000"/>
                  </a:prstClr>
                </a:solidFill>
              </a:rPr>
              <a:pPr defTabSz="914400"/>
              <a:t>7/27/2014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C8E0A6-1D75-4B7B-8C39-611D36EF233F}"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C20D04A-6EF7-4665-B131-E359AC6C5C6A}" type="datetimeFigureOut">
              <a:rPr lang="en-US" smtClean="0">
                <a:solidFill>
                  <a:prstClr val="black">
                    <a:tint val="75000"/>
                  </a:prstClr>
                </a:solidFill>
              </a:rPr>
              <a:pPr defTabSz="914400"/>
              <a:t>7/27/2014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C8E0A6-1D75-4B7B-8C39-611D36EF233F}"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C20D04A-6EF7-4665-B131-E359AC6C5C6A}" type="datetimeFigureOut">
              <a:rPr lang="en-US" smtClean="0">
                <a:solidFill>
                  <a:prstClr val="black">
                    <a:tint val="75000"/>
                  </a:prstClr>
                </a:solidFill>
              </a:rPr>
              <a:pPr defTabSz="914400"/>
              <a:t>7/27/2014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C8E0A6-1D75-4B7B-8C39-611D36EF233F}"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C20D04A-6EF7-4665-B131-E359AC6C5C6A}" type="datetimeFigureOut">
              <a:rPr lang="en-US" smtClean="0">
                <a:solidFill>
                  <a:prstClr val="black">
                    <a:tint val="75000"/>
                  </a:prstClr>
                </a:solidFill>
              </a:rPr>
              <a:pPr defTabSz="914400"/>
              <a:t>7/27/2014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C8E0A6-1D75-4B7B-8C39-611D36EF233F}"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C20D04A-6EF7-4665-B131-E359AC6C5C6A}" type="datetimeFigureOut">
              <a:rPr lang="en-US" smtClean="0">
                <a:solidFill>
                  <a:prstClr val="black">
                    <a:tint val="75000"/>
                  </a:prstClr>
                </a:solidFill>
              </a:rPr>
              <a:pPr defTabSz="914400"/>
              <a:t>7/27/2014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C8E0A6-1D75-4B7B-8C39-611D36EF233F}"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azing_grace_cb.jpg"/>
          <p:cNvPicPr>
            <a:picLocks noChangeAspect="1"/>
          </p:cNvPicPr>
          <p:nvPr/>
        </p:nvPicPr>
        <p:blipFill>
          <a:blip r:embed="rId2"/>
          <a:stretch>
            <a:fillRect/>
          </a:stretch>
        </p:blipFill>
        <p:spPr>
          <a:xfrm>
            <a:off x="0" y="0"/>
            <a:ext cx="9144000" cy="6858000"/>
          </a:xfrm>
          <a:prstGeom prst="rect">
            <a:avLst/>
          </a:prstGeom>
        </p:spPr>
      </p:pic>
      <p:sp>
        <p:nvSpPr>
          <p:cNvPr id="5" name="Title 4"/>
          <p:cNvSpPr>
            <a:spLocks noGrp="1"/>
          </p:cNvSpPr>
          <p:nvPr>
            <p:ph type="title"/>
          </p:nvPr>
        </p:nvSpPr>
        <p:spPr/>
        <p:txBody>
          <a:bodyPr/>
          <a:lstStyle/>
          <a:p>
            <a:pPr algn="r"/>
            <a:r>
              <a:rPr lang="en-US" dirty="0" smtClean="0"/>
              <a:t>Titus 2</a:t>
            </a:r>
            <a:r>
              <a:rPr lang="en-US" smtClean="0"/>
              <a:t>:11–14</a:t>
            </a:r>
            <a:endParaRPr lang="en-US" dirty="0"/>
          </a:p>
        </p:txBody>
      </p:sp>
      <p:sp>
        <p:nvSpPr>
          <p:cNvPr id="8" name="TextBox 7"/>
          <p:cNvSpPr txBox="1"/>
          <p:nvPr/>
        </p:nvSpPr>
        <p:spPr>
          <a:xfrm>
            <a:off x="1344706" y="1674815"/>
            <a:ext cx="7342093" cy="3693318"/>
          </a:xfrm>
          <a:prstGeom prst="rect">
            <a:avLst/>
          </a:prstGeom>
          <a:noFill/>
        </p:spPr>
        <p:txBody>
          <a:bodyPr wrap="square" rtlCol="0">
            <a:spAutoFit/>
          </a:bodyPr>
          <a:lstStyle/>
          <a:p>
            <a:pPr algn="r">
              <a:buNone/>
            </a:pPr>
            <a:r>
              <a:rPr lang="en-US" sz="2600" dirty="0" smtClean="0">
                <a:solidFill>
                  <a:srgbClr val="000000"/>
                </a:solidFill>
              </a:rPr>
              <a:t>11 For the grace of God has appeared, bringing salvation for all people, 12 training us to renounce ungodliness and worldly passions, and to live self-controlled, upright, and godly lives in the present age, 13 waiting for our blessed hope, the appearing of the glory of our great God and Savior Jesus Christ, 14 who gave himself for us to redeem us from all lawlessness and to purify for himself a people for his own possession who are zealous for good works.</a:t>
            </a:r>
            <a:endParaRPr lang="en-US" sz="2600" dirty="0">
              <a:solidFill>
                <a:srgbClr val="000000"/>
              </a:solidFill>
            </a:endParaRP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205 - Amazing Grace - 2.1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205 - Amazing Grace - 2.2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smtClean="0">
                <a:solidFill>
                  <a:prstClr val="black"/>
                </a:solidFill>
              </a:rPr>
              <a:t>End of Verse 2</a:t>
            </a:r>
            <a:endParaRPr lang="en-US" dirty="0">
              <a:solidFill>
                <a:prstClr val="black"/>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205 - Amazing Grace - 3.1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205 - Amazing Grace - 3.2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smtClean="0">
                <a:solidFill>
                  <a:prstClr val="black"/>
                </a:solidFill>
              </a:rPr>
              <a:t>End of Verse 3</a:t>
            </a:r>
            <a:endParaRPr lang="en-US" dirty="0">
              <a:solidFill>
                <a:prstClr val="black"/>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205 - Amazing Grace - 4.1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205 - Amazing Grace - 4.2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smtClean="0">
                <a:solidFill>
                  <a:prstClr val="black"/>
                </a:solidFill>
              </a:rPr>
              <a:t>End of Verse 4</a:t>
            </a:r>
            <a:endParaRPr lang="en-US" dirty="0">
              <a:solidFill>
                <a:prstClr val="black"/>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205 - Amazing Grace - 5.1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205 - Amazing Grace - 5.2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smtClean="0">
                <a:solidFill>
                  <a:prstClr val="black"/>
                </a:solidFill>
              </a:rPr>
              <a:t>End of Song</a:t>
            </a:r>
            <a:endParaRPr lang="en-US" dirty="0">
              <a:solidFill>
                <a:prstClr val="black"/>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mazing_grace_t.jpg"/>
          <p:cNvPicPr>
            <a:picLocks noChangeAspect="1"/>
          </p:cNvPicPr>
          <p:nvPr/>
        </p:nvPicPr>
        <p:blipFill>
          <a:blip r:embed="rId2"/>
          <a:stretch>
            <a:fillRect/>
          </a:stretch>
        </p:blipFill>
        <p:spPr>
          <a:xfrm>
            <a:off x="-1" y="0"/>
            <a:ext cx="9144001" cy="6858000"/>
          </a:xfrm>
          <a:prstGeom prst="rect">
            <a:avLst/>
          </a:prstGeom>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Grace?</a:t>
            </a:r>
            <a:endParaRPr lang="en-US" dirty="0"/>
          </a:p>
        </p:txBody>
      </p:sp>
      <p:sp>
        <p:nvSpPr>
          <p:cNvPr id="3" name="Content Placeholder 2"/>
          <p:cNvSpPr>
            <a:spLocks noGrp="1"/>
          </p:cNvSpPr>
          <p:nvPr>
            <p:ph idx="1"/>
          </p:nvPr>
        </p:nvSpPr>
        <p:spPr/>
        <p:txBody>
          <a:bodyPr/>
          <a:lstStyle/>
          <a:p>
            <a:r>
              <a:rPr lang="en-US" dirty="0" smtClean="0"/>
              <a:t>Romans 7:15–25</a:t>
            </a:r>
          </a:p>
          <a:p>
            <a:r>
              <a:rPr lang="en-US" dirty="0" smtClean="0"/>
              <a:t>Grace is Jesus Christ.</a:t>
            </a:r>
            <a:endParaRPr lang="en-US"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Grace?</a:t>
            </a:r>
            <a:endParaRPr lang="en-US" dirty="0"/>
          </a:p>
        </p:txBody>
      </p:sp>
      <p:sp>
        <p:nvSpPr>
          <p:cNvPr id="3" name="Content Placeholder 2"/>
          <p:cNvSpPr>
            <a:spLocks noGrp="1"/>
          </p:cNvSpPr>
          <p:nvPr>
            <p:ph idx="1"/>
          </p:nvPr>
        </p:nvSpPr>
        <p:spPr>
          <a:xfrm>
            <a:off x="3107765" y="1600200"/>
            <a:ext cx="5579035" cy="4525963"/>
          </a:xfrm>
        </p:spPr>
        <p:txBody>
          <a:bodyPr/>
          <a:lstStyle/>
          <a:p>
            <a:r>
              <a:rPr lang="en-US" dirty="0" smtClean="0"/>
              <a:t>Psalm 18:1–3</a:t>
            </a:r>
          </a:p>
          <a:p>
            <a:r>
              <a:rPr lang="en-US" dirty="0" smtClean="0"/>
              <a:t>We Need God’s Grace to Overcome Sin.</a:t>
            </a:r>
          </a:p>
          <a:p>
            <a:pPr lvl="1"/>
            <a:r>
              <a:rPr lang="en-US" dirty="0" smtClean="0"/>
              <a:t>2 Corinthians 12:7–10</a:t>
            </a:r>
          </a:p>
          <a:p>
            <a:r>
              <a:rPr lang="en-US" dirty="0" smtClean="0"/>
              <a:t>We Need God’s Grace to Communicate with Him.</a:t>
            </a:r>
          </a:p>
          <a:p>
            <a:pPr lvl="1"/>
            <a:r>
              <a:rPr lang="en-US" dirty="0" smtClean="0"/>
              <a:t>Hebrews 4:16</a:t>
            </a:r>
            <a:endParaRPr lang="en-US"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Grace?</a:t>
            </a:r>
            <a:endParaRPr lang="en-US" dirty="0"/>
          </a:p>
        </p:txBody>
      </p:sp>
      <p:sp>
        <p:nvSpPr>
          <p:cNvPr id="3" name="Content Placeholder 2"/>
          <p:cNvSpPr>
            <a:spLocks noGrp="1"/>
          </p:cNvSpPr>
          <p:nvPr>
            <p:ph idx="1"/>
          </p:nvPr>
        </p:nvSpPr>
        <p:spPr>
          <a:xfrm>
            <a:off x="3645647" y="1600200"/>
            <a:ext cx="5041152" cy="4525963"/>
          </a:xfrm>
        </p:spPr>
        <p:txBody>
          <a:bodyPr/>
          <a:lstStyle/>
          <a:p>
            <a:r>
              <a:rPr lang="en-US" dirty="0" smtClean="0"/>
              <a:t>We Need God’s Grace to Grow Our Faith.</a:t>
            </a:r>
          </a:p>
          <a:p>
            <a:pPr lvl="1"/>
            <a:r>
              <a:rPr lang="en-US" dirty="0" smtClean="0"/>
              <a:t>2 Peter 3:17–18	</a:t>
            </a:r>
          </a:p>
          <a:p>
            <a:r>
              <a:rPr lang="en-US" dirty="0" smtClean="0"/>
              <a:t>We Need God’s Grace to Get to Heaven.</a:t>
            </a:r>
          </a:p>
          <a:p>
            <a:pPr lvl="1"/>
            <a:r>
              <a:rPr lang="en-US" dirty="0" smtClean="0"/>
              <a:t>Titus 2:11–14</a:t>
            </a:r>
            <a:endParaRPr lang="en-US"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205 - Amazing Grace - 1.1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205 - Amazing Grace - 1.2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defTabSz="914400"/>
            <a:r>
              <a:rPr lang="en-US" dirty="0" smtClean="0">
                <a:solidFill>
                  <a:prstClr val="black"/>
                </a:solidFill>
              </a:rPr>
              <a:t>End of Verse 1</a:t>
            </a:r>
            <a:endParaRPr lang="en-US" dirty="0">
              <a:solidFill>
                <a:prstClr val="black"/>
              </a:solidFill>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156</Words>
  <Application>Microsoft Office PowerPoint</Application>
  <PresentationFormat>On-screen Show (4:3)</PresentationFormat>
  <Paragraphs>31</Paragraphs>
  <Slides>19</Slides>
  <Notes>0</Notes>
  <HiddenSlides>0</HiddenSlides>
  <MMClips>0</MMClips>
  <ScaleCrop>false</ScaleCrop>
  <HeadingPairs>
    <vt:vector size="4" baseType="variant">
      <vt:variant>
        <vt:lpstr>Theme</vt:lpstr>
      </vt:variant>
      <vt:variant>
        <vt:i4>12</vt:i4>
      </vt:variant>
      <vt:variant>
        <vt:lpstr>Slide Titles</vt:lpstr>
      </vt:variant>
      <vt:variant>
        <vt:i4>19</vt:i4>
      </vt:variant>
    </vt:vector>
  </HeadingPairs>
  <TitlesOfParts>
    <vt:vector size="31" baseType="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1_Office Theme</vt:lpstr>
      <vt:lpstr>Titus 2:11–14</vt:lpstr>
      <vt:lpstr>Slide 2</vt:lpstr>
      <vt:lpstr>Slide 3</vt:lpstr>
      <vt:lpstr>What is Grace?</vt:lpstr>
      <vt:lpstr>Why Do We Need Grace?</vt:lpstr>
      <vt:lpstr>Why Do We Need Grace?</vt:lpstr>
      <vt:lpstr>Slide 7</vt:lpstr>
      <vt:lpstr>205 - Amazing Grace - 1.1</vt:lpstr>
      <vt:lpstr>205 - Amazing Grace - 1.2</vt:lpstr>
      <vt:lpstr>205 - Amazing Grace - 2.1</vt:lpstr>
      <vt:lpstr>205 - Amazing Grace - 2.2</vt:lpstr>
      <vt:lpstr>205 - Amazing Grace - 3.1</vt:lpstr>
      <vt:lpstr>205 - Amazing Grace - 3.2</vt:lpstr>
      <vt:lpstr>205 - Amazing Grace - 4.1</vt:lpstr>
      <vt:lpstr>205 - Amazing Grace - 4.2</vt:lpstr>
      <vt:lpstr>205 - Amazing Grace - 5.1</vt:lpstr>
      <vt:lpstr>205 - Amazing Grace - 5.2</vt:lpstr>
      <vt:lpstr>Slide 18</vt:lpstr>
      <vt:lpstr>Slide 19</vt:lpstr>
    </vt:vector>
  </TitlesOfParts>
  <Company>Luke Adams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Titus 2:11-14</dc:title>
  <dc:creator>Luke Adams</dc:creator>
  <cp:lastModifiedBy>EastShelby</cp:lastModifiedBy>
  <cp:revision>6</cp:revision>
  <dcterms:created xsi:type="dcterms:W3CDTF">2014-07-27T11:47:25Z</dcterms:created>
  <dcterms:modified xsi:type="dcterms:W3CDTF">2014-07-27T14:56:18Z</dcterms:modified>
</cp:coreProperties>
</file>