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869280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45678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8152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2840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489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45798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33822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09100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48711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44923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662618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 THESS 2.0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E2DC1-3EFA-FE44-B43A-0F33AE50CD89}" type="datetimeFigureOut">
              <a:rPr lang="en-US" smtClean="0"/>
              <a:t>7/20/2014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3AC835-4BE5-D342-961D-1DA8AC955D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735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Cambria"/>
          <a:ea typeface="+mj-ea"/>
          <a:cs typeface="Cambr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rgbClr val="FFFFFF"/>
          </a:solidFill>
          <a:latin typeface="Cambria"/>
          <a:ea typeface="+mn-ea"/>
          <a:cs typeface="Cambri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rgbClr val="FFFFFF"/>
          </a:solidFill>
          <a:latin typeface="Cambria"/>
          <a:ea typeface="+mn-ea"/>
          <a:cs typeface="Cambri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1" kern="1200">
          <a:solidFill>
            <a:srgbClr val="FFFFFF"/>
          </a:solidFill>
          <a:latin typeface="Cambria"/>
          <a:ea typeface="+mn-ea"/>
          <a:cs typeface="Cambri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1" kern="1200">
          <a:solidFill>
            <a:srgbClr val="FFFFFF"/>
          </a:solidFill>
          <a:latin typeface="Cambria"/>
          <a:ea typeface="+mn-ea"/>
          <a:cs typeface="Cambri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 Thessalonians 2:11–12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24614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baseline="30000" dirty="0">
                <a:solidFill>
                  <a:schemeClr val="bg1"/>
                </a:solidFill>
              </a:rPr>
              <a:t>11 </a:t>
            </a:r>
            <a:r>
              <a:rPr lang="en-US" sz="3200" b="1" dirty="0">
                <a:solidFill>
                  <a:schemeClr val="bg1"/>
                </a:solidFill>
              </a:rPr>
              <a:t>For you know how, like a father with his children, </a:t>
            </a:r>
            <a:r>
              <a:rPr lang="en-US" sz="3200" b="1" baseline="30000" dirty="0">
                <a:solidFill>
                  <a:schemeClr val="bg1"/>
                </a:solidFill>
              </a:rPr>
              <a:t>12 </a:t>
            </a:r>
            <a:r>
              <a:rPr lang="en-US" sz="3200" b="1" dirty="0">
                <a:solidFill>
                  <a:schemeClr val="bg1"/>
                </a:solidFill>
              </a:rPr>
              <a:t>we exhorted each one of you and encouraged you and charged you to walk in a manner worthy of God, who calls you into his own kingdom and glory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06824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5993471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 THESS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81380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defends his message.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Thessalonians 2:2, 4, 9, 13</a:t>
            </a:r>
          </a:p>
          <a:p>
            <a:r>
              <a:rPr lang="en-US" dirty="0" smtClean="0"/>
              <a:t>The message changes the lives of its hearers (1 Thessalonians 2:13–14).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9419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defends his motives.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 Thessalonians 2:3, 5–6</a:t>
            </a:r>
          </a:p>
          <a:p>
            <a:r>
              <a:rPr lang="en-US" dirty="0" smtClean="0"/>
              <a:t>His motive was simple: love.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Thessalonians 2:7–8</a:t>
            </a:r>
          </a:p>
          <a:p>
            <a:pPr lvl="1"/>
            <a:r>
              <a:rPr lang="en-US" dirty="0"/>
              <a:t>1</a:t>
            </a:r>
            <a:r>
              <a:rPr lang="en-US" dirty="0" smtClean="0"/>
              <a:t> Thessalonians 2:11–12</a:t>
            </a:r>
          </a:p>
          <a:p>
            <a:pPr lvl="1"/>
            <a:r>
              <a:rPr lang="en-US" dirty="0" smtClean="0"/>
              <a:t>1 Thessalonians 2:17–20</a:t>
            </a:r>
          </a:p>
          <a:p>
            <a:r>
              <a:rPr lang="en-US" dirty="0" smtClean="0"/>
              <a:t>Paul loved them and </a:t>
            </a:r>
            <a:br>
              <a:rPr lang="en-US" dirty="0" smtClean="0"/>
            </a:br>
            <a:r>
              <a:rPr lang="en-US" dirty="0" smtClean="0"/>
              <a:t>wanted them to be right</a:t>
            </a:r>
            <a:br>
              <a:rPr lang="en-US" dirty="0" smtClean="0"/>
            </a:br>
            <a:r>
              <a:rPr lang="en-US" dirty="0" smtClean="0"/>
              <a:t>with God.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12122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Paul defends his methods.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</a:t>
            </a:r>
            <a:r>
              <a:rPr lang="en-US" dirty="0" smtClean="0"/>
              <a:t> Thessalonians 2:3–6</a:t>
            </a:r>
          </a:p>
          <a:p>
            <a:r>
              <a:rPr lang="en-US" dirty="0" smtClean="0"/>
              <a:t>1 Thessalonians 2:13</a:t>
            </a:r>
          </a:p>
          <a:p>
            <a:r>
              <a:rPr lang="en-US" smtClean="0"/>
              <a:t>1 Thessalonians 2:9–10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277144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1731232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75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1 Thessalonians 2:11–12</vt:lpstr>
      <vt:lpstr>PowerPoint Presentation</vt:lpstr>
      <vt:lpstr>PowerPoint Presentation</vt:lpstr>
      <vt:lpstr>Paul defends his message.</vt:lpstr>
      <vt:lpstr>Paul defends his motives. </vt:lpstr>
      <vt:lpstr>Paul defends his methods.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 FRANCIS</dc:creator>
  <cp:lastModifiedBy>Owner</cp:lastModifiedBy>
  <cp:revision>3</cp:revision>
  <dcterms:created xsi:type="dcterms:W3CDTF">2014-07-20T11:30:49Z</dcterms:created>
  <dcterms:modified xsi:type="dcterms:W3CDTF">2014-07-20T13:26:23Z</dcterms:modified>
</cp:coreProperties>
</file>