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d we fall_c_nt.jpg"/>
          <p:cNvPicPr>
            <a:picLocks noChangeAspect="1"/>
          </p:cNvPicPr>
          <p:nvPr userDrawn="1"/>
        </p:nvPicPr>
        <p:blipFill>
          <a:blip r:embed="rId13"/>
          <a:srcRect l="13961" r="7710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6776-175F-4449-9B33-A02D3921E8C7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E630-E99E-884D-8B46-63C4769A1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11:29-30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1417638"/>
            <a:ext cx="6315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29 By faith the people crossed the Red Sea as on dry land, but the Egyptians, when they attempted to do the same, were drowned.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30</a:t>
            </a:r>
            <a:r>
              <a:rPr lang="en-US" sz="3200" dirty="0"/>
              <a:t> By faith the walls of Jericho fell down after they had been encircled for seven days.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r Down This 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Jericho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Joshua 5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10–12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13–15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The ground was holy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 symbol of authority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Jericho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Joshua 6</a:t>
            </a:r>
          </a:p>
          <a:p>
            <a:pPr lvl="1"/>
            <a:r>
              <a:rPr lang="en-US" dirty="0" smtClean="0"/>
              <a:t>1–7</a:t>
            </a:r>
          </a:p>
          <a:p>
            <a:pPr lvl="1"/>
            <a:r>
              <a:rPr lang="en-US" dirty="0" smtClean="0"/>
              <a:t>8-14</a:t>
            </a:r>
          </a:p>
          <a:p>
            <a:pPr lvl="1"/>
            <a:r>
              <a:rPr lang="en-US" dirty="0" smtClean="0"/>
              <a:t>15-21</a:t>
            </a:r>
          </a:p>
          <a:p>
            <a:pPr lvl="1"/>
            <a:r>
              <a:rPr lang="en-US" dirty="0" smtClean="0"/>
              <a:t>22-27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Uniqueness in God’s Plan</a:t>
            </a:r>
          </a:p>
          <a:p>
            <a:r>
              <a:rPr lang="en-US" dirty="0" smtClean="0"/>
              <a:t>The Power in God’s Plan</a:t>
            </a:r>
          </a:p>
          <a:p>
            <a:pPr lvl="1"/>
            <a:r>
              <a:rPr lang="en-US" dirty="0" smtClean="0"/>
              <a:t>He gives us power to defeat Satan</a:t>
            </a:r>
          </a:p>
          <a:p>
            <a:pPr lvl="1"/>
            <a:r>
              <a:rPr lang="en-US" dirty="0" smtClean="0"/>
              <a:t>He gives us power to get to Heaven</a:t>
            </a:r>
          </a:p>
          <a:p>
            <a:r>
              <a:rPr lang="en-US" dirty="0" smtClean="0"/>
              <a:t>The Success in God’s Plan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64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Hebrews 11:29-30</vt:lpstr>
      <vt:lpstr>PowerPoint Presentation</vt:lpstr>
      <vt:lpstr>PowerPoint Presentation</vt:lpstr>
      <vt:lpstr>The Story of Jericho</vt:lpstr>
      <vt:lpstr>The Story of Jericho</vt:lpstr>
      <vt:lpstr>What we can learn:</vt:lpstr>
      <vt:lpstr>PowerPoint Presentation</vt:lpstr>
    </vt:vector>
  </TitlesOfParts>
  <Company>Luke Adams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 11:29-30</dc:title>
  <dc:creator>Luke Adams</dc:creator>
  <cp:lastModifiedBy>BoothR</cp:lastModifiedBy>
  <cp:revision>2</cp:revision>
  <dcterms:created xsi:type="dcterms:W3CDTF">2014-07-20T12:58:44Z</dcterms:created>
  <dcterms:modified xsi:type="dcterms:W3CDTF">2014-07-20T14:10:45Z</dcterms:modified>
</cp:coreProperties>
</file>