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57" r:id="rId3"/>
    <p:sldId id="256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96" y="-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2E8B-5754-5C4D-9B1C-B89F148DEB94}" type="datetimeFigureOut">
              <a:rPr lang="en-US" smtClean="0"/>
              <a:pPr/>
              <a:t>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06D-AD8A-2E4B-AB66-C69824B12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2E8B-5754-5C4D-9B1C-B89F148DEB94}" type="datetimeFigureOut">
              <a:rPr lang="en-US" smtClean="0"/>
              <a:pPr/>
              <a:t>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06D-AD8A-2E4B-AB66-C69824B12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2E8B-5754-5C4D-9B1C-B89F148DEB94}" type="datetimeFigureOut">
              <a:rPr lang="en-US" smtClean="0"/>
              <a:pPr/>
              <a:t>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06D-AD8A-2E4B-AB66-C69824B12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2E8B-5754-5C4D-9B1C-B89F148DEB94}" type="datetimeFigureOut">
              <a:rPr lang="en-US" smtClean="0"/>
              <a:pPr/>
              <a:t>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06D-AD8A-2E4B-AB66-C69824B12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2E8B-5754-5C4D-9B1C-B89F148DEB94}" type="datetimeFigureOut">
              <a:rPr lang="en-US" smtClean="0"/>
              <a:pPr/>
              <a:t>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06D-AD8A-2E4B-AB66-C69824B12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2E8B-5754-5C4D-9B1C-B89F148DEB94}" type="datetimeFigureOut">
              <a:rPr lang="en-US" smtClean="0"/>
              <a:pPr/>
              <a:t>7/12/14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06D-AD8A-2E4B-AB66-C69824B12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2E8B-5754-5C4D-9B1C-B89F148DEB94}" type="datetimeFigureOut">
              <a:rPr lang="en-US" smtClean="0"/>
              <a:pPr/>
              <a:t>7/12/14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06D-AD8A-2E4B-AB66-C69824B12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2E8B-5754-5C4D-9B1C-B89F148DEB94}" type="datetimeFigureOut">
              <a:rPr lang="en-US" smtClean="0"/>
              <a:pPr/>
              <a:t>7/12/14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06D-AD8A-2E4B-AB66-C69824B12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2E8B-5754-5C4D-9B1C-B89F148DEB94}" type="datetimeFigureOut">
              <a:rPr lang="en-US" smtClean="0"/>
              <a:pPr/>
              <a:t>7/12/14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06D-AD8A-2E4B-AB66-C69824B12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2E8B-5754-5C4D-9B1C-B89F148DEB94}" type="datetimeFigureOut">
              <a:rPr lang="en-US" smtClean="0"/>
              <a:pPr/>
              <a:t>7/12/14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06D-AD8A-2E4B-AB66-C69824B12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2E8B-5754-5C4D-9B1C-B89F148DEB94}" type="datetimeFigureOut">
              <a:rPr lang="en-US" smtClean="0"/>
              <a:pPr/>
              <a:t>7/12/14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306D-AD8A-2E4B-AB66-C69824B12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ow Up to Grow Down Body Slide.jpg"/>
          <p:cNvPicPr>
            <a:picLocks noChangeAspect="1"/>
          </p:cNvPicPr>
          <p:nvPr userDrawn="1"/>
        </p:nvPicPr>
        <p:blipFill>
          <a:blip r:embed="rId13"/>
          <a:srcRect l="6797" t="6889" r="7407" b="7314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2E8B-5754-5C4D-9B1C-B89F148DEB94}" type="datetimeFigureOut">
              <a:rPr lang="en-US" smtClean="0"/>
              <a:pPr/>
              <a:t>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F306D-AD8A-2E4B-AB66-C69824B12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7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Jeremiah 17:7-8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436"/>
            <a:ext cx="6452741" cy="4203214"/>
          </a:xfrm>
        </p:spPr>
        <p:txBody>
          <a:bodyPr>
            <a:noAutofit/>
          </a:bodyPr>
          <a:lstStyle/>
          <a:p>
            <a:pPr marL="0" indent="0" defTabSz="50800">
              <a:buNone/>
            </a:pPr>
            <a:r>
              <a:rPr lang="en-US" dirty="0" smtClean="0">
                <a:solidFill>
                  <a:srgbClr val="000000"/>
                </a:solidFill>
              </a:rPr>
              <a:t>7“</a:t>
            </a:r>
            <a:r>
              <a:rPr lang="en-US" dirty="0">
                <a:solidFill>
                  <a:srgbClr val="000000"/>
                </a:solidFill>
              </a:rPr>
              <a:t>Blessed is the man who trusts in the LORD</a:t>
            </a:r>
            <a:r>
              <a:rPr lang="en-US" dirty="0" smtClean="0">
                <a:solidFill>
                  <a:srgbClr val="000000"/>
                </a:solidFill>
              </a:rPr>
              <a:t>, whose </a:t>
            </a:r>
            <a:r>
              <a:rPr lang="en-US" dirty="0">
                <a:solidFill>
                  <a:srgbClr val="000000"/>
                </a:solidFill>
              </a:rPr>
              <a:t>trust is the LORD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8 </a:t>
            </a:r>
            <a:r>
              <a:rPr lang="en-US" dirty="0">
                <a:solidFill>
                  <a:srgbClr val="000000"/>
                </a:solidFill>
              </a:rPr>
              <a:t>He is like a tree planted by </a:t>
            </a:r>
            <a:r>
              <a:rPr lang="en-US" dirty="0" smtClean="0">
                <a:solidFill>
                  <a:srgbClr val="000000"/>
                </a:solidFill>
              </a:rPr>
              <a:t>water, that </a:t>
            </a:r>
            <a:r>
              <a:rPr lang="en-US" dirty="0">
                <a:solidFill>
                  <a:srgbClr val="000000"/>
                </a:solidFill>
              </a:rPr>
              <a:t>sends out its roots by the stream</a:t>
            </a:r>
            <a:r>
              <a:rPr lang="en-US" dirty="0" smtClean="0">
                <a:solidFill>
                  <a:srgbClr val="000000"/>
                </a:solidFill>
              </a:rPr>
              <a:t>, and </a:t>
            </a:r>
            <a:r>
              <a:rPr lang="en-US" dirty="0">
                <a:solidFill>
                  <a:srgbClr val="000000"/>
                </a:solidFill>
              </a:rPr>
              <a:t>does not fear when heat </a:t>
            </a:r>
            <a:r>
              <a:rPr lang="en-US" dirty="0" smtClean="0">
                <a:solidFill>
                  <a:srgbClr val="000000"/>
                </a:solidFill>
              </a:rPr>
              <a:t>comes, for </a:t>
            </a:r>
            <a:r>
              <a:rPr lang="en-US" dirty="0">
                <a:solidFill>
                  <a:srgbClr val="000000"/>
                </a:solidFill>
              </a:rPr>
              <a:t>its leaves remain green</a:t>
            </a:r>
            <a:r>
              <a:rPr lang="en-US" dirty="0" smtClean="0">
                <a:solidFill>
                  <a:srgbClr val="000000"/>
                </a:solidFill>
              </a:rPr>
              <a:t>, and </a:t>
            </a:r>
            <a:r>
              <a:rPr lang="en-US" dirty="0">
                <a:solidFill>
                  <a:srgbClr val="000000"/>
                </a:solidFill>
              </a:rPr>
              <a:t>is not anxious in the year of drought</a:t>
            </a:r>
            <a:r>
              <a:rPr lang="en-US" dirty="0" smtClean="0">
                <a:solidFill>
                  <a:srgbClr val="000000"/>
                </a:solidFill>
              </a:rPr>
              <a:t>, for it does </a:t>
            </a:r>
            <a:r>
              <a:rPr lang="en-US" dirty="0">
                <a:solidFill>
                  <a:srgbClr val="000000"/>
                </a:solidFill>
              </a:rPr>
              <a:t>not cease</a:t>
            </a:r>
            <a:r>
              <a:rPr lang="en-US" dirty="0" smtClean="0">
                <a:solidFill>
                  <a:srgbClr val="000000"/>
                </a:solidFill>
              </a:rPr>
              <a:t> to </a:t>
            </a:r>
            <a:r>
              <a:rPr lang="en-US" dirty="0">
                <a:solidFill>
                  <a:srgbClr val="000000"/>
                </a:solidFill>
              </a:rPr>
              <a:t>bear fruit.”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7860" y="35311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ow Down to Grow 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 with</a:t>
            </a:r>
            <a:r>
              <a:rPr lang="en-US" dirty="0" smtClean="0"/>
              <a:t> the End </a:t>
            </a:r>
            <a:r>
              <a:rPr lang="en-US" dirty="0" smtClean="0"/>
              <a:t>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7:15-20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7:24-27</a:t>
            </a:r>
          </a:p>
          <a:p>
            <a:r>
              <a:rPr lang="en-US" dirty="0" smtClean="0"/>
              <a:t>He roots himself in the right kind of people</a:t>
            </a:r>
          </a:p>
          <a:p>
            <a:pPr lvl="1"/>
            <a:r>
              <a:rPr lang="en-US" dirty="0" smtClean="0"/>
              <a:t>1 Kings 12:6-15</a:t>
            </a:r>
          </a:p>
          <a:p>
            <a:r>
              <a:rPr lang="en-US" dirty="0" smtClean="0"/>
              <a:t>He roots himself in the Word of God</a:t>
            </a:r>
          </a:p>
          <a:p>
            <a:pPr lvl="1"/>
            <a:r>
              <a:rPr lang="en-US" dirty="0" smtClean="0"/>
              <a:t>John 4:13-14</a:t>
            </a:r>
          </a:p>
          <a:p>
            <a:r>
              <a:rPr lang="en-US" dirty="0" smtClean="0"/>
              <a:t>He roots himself in the right areas</a:t>
            </a:r>
          </a:p>
          <a:p>
            <a:pPr lvl="1"/>
            <a:r>
              <a:rPr lang="en-US" dirty="0" smtClean="0"/>
              <a:t>James 1:13-16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every season</a:t>
            </a:r>
          </a:p>
          <a:p>
            <a:r>
              <a:rPr lang="en-US" dirty="0" smtClean="0"/>
              <a:t>With a good attitude</a:t>
            </a:r>
          </a:p>
          <a:p>
            <a:r>
              <a:rPr lang="en-US" dirty="0" smtClean="0"/>
              <a:t>Fruit of the Spirit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154</Words>
  <Application>Microsoft Macintosh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Jeremiah 17:7-8</vt:lpstr>
      <vt:lpstr>Slide 2</vt:lpstr>
      <vt:lpstr>Slide 3</vt:lpstr>
      <vt:lpstr>Begin with the End in Mind</vt:lpstr>
      <vt:lpstr>Grow Down</vt:lpstr>
      <vt:lpstr>Grow Up</vt:lpstr>
      <vt:lpstr>Slide 7</vt:lpstr>
    </vt:vector>
  </TitlesOfParts>
  <Company>Luke Adams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 17:7-8</dc:title>
  <dc:creator>Luke Adams</dc:creator>
  <cp:lastModifiedBy>Luke Adams</cp:lastModifiedBy>
  <cp:revision>7</cp:revision>
  <dcterms:created xsi:type="dcterms:W3CDTF">2014-07-12T18:42:09Z</dcterms:created>
  <dcterms:modified xsi:type="dcterms:W3CDTF">2014-07-13T03:39:42Z</dcterms:modified>
</cp:coreProperties>
</file>