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-128" y="-3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F9804-4E97-F746-BC4E-E8A85AC86817}" type="datetimeFigureOut">
              <a:rPr lang="en-US" smtClean="0"/>
              <a:t>6/15/14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2782A-DEC6-E749-9949-B881F5F007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58298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F9804-4E97-F746-BC4E-E8A85AC86817}" type="datetimeFigureOut">
              <a:rPr lang="en-US" smtClean="0"/>
              <a:t>6/15/14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2782A-DEC6-E749-9949-B881F5F007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782735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F9804-4E97-F746-BC4E-E8A85AC86817}" type="datetimeFigureOut">
              <a:rPr lang="en-US" smtClean="0"/>
              <a:t>6/15/14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2782A-DEC6-E749-9949-B881F5F007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965662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F9804-4E97-F746-BC4E-E8A85AC86817}" type="datetimeFigureOut">
              <a:rPr lang="en-US" smtClean="0"/>
              <a:t>6/15/14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2782A-DEC6-E749-9949-B881F5F007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026589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F9804-4E97-F746-BC4E-E8A85AC86817}" type="datetimeFigureOut">
              <a:rPr lang="en-US" smtClean="0"/>
              <a:t>6/15/14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2782A-DEC6-E749-9949-B881F5F007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499526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F9804-4E97-F746-BC4E-E8A85AC86817}" type="datetimeFigureOut">
              <a:rPr lang="en-US" smtClean="0"/>
              <a:t>6/15/14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2782A-DEC6-E749-9949-B881F5F007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328366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F9804-4E97-F746-BC4E-E8A85AC86817}" type="datetimeFigureOut">
              <a:rPr lang="en-US" smtClean="0"/>
              <a:t>6/15/14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2782A-DEC6-E749-9949-B881F5F007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555128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F9804-4E97-F746-BC4E-E8A85AC86817}" type="datetimeFigureOut">
              <a:rPr lang="en-US" smtClean="0"/>
              <a:t>6/15/14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2782A-DEC6-E749-9949-B881F5F007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718548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F9804-4E97-F746-BC4E-E8A85AC86817}" type="datetimeFigureOut">
              <a:rPr lang="en-US" smtClean="0"/>
              <a:t>6/15/14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2782A-DEC6-E749-9949-B881F5F007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261153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F9804-4E97-F746-BC4E-E8A85AC86817}" type="datetimeFigureOut">
              <a:rPr lang="en-US" smtClean="0"/>
              <a:t>6/15/14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2782A-DEC6-E749-9949-B881F5F007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907013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F9804-4E97-F746-BC4E-E8A85AC86817}" type="datetimeFigureOut">
              <a:rPr lang="en-US" smtClean="0"/>
              <a:t>6/15/14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2782A-DEC6-E749-9949-B881F5F007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779897"/>
      </p:ext>
    </p:extLst>
  </p:cSld>
  <p:clrMapOvr>
    <a:masterClrMapping/>
  </p:clrMapOvr>
  <p:transition xmlns:p14="http://schemas.microsoft.com/office/powerpoint/2010/main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ppyDadsDay_std_c_nt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6F9804-4E97-F746-BC4E-E8A85AC86817}" type="datetimeFigureOut">
              <a:rPr lang="en-US" smtClean="0"/>
              <a:t>6/15/14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2782A-DEC6-E749-9949-B881F5F007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98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xmlns:p14="http://schemas.microsoft.com/office/powerpoint/2010/main"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chemeClr val="bg1"/>
          </a:solidFill>
          <a:latin typeface="Cambria"/>
          <a:ea typeface="+mj-ea"/>
          <a:cs typeface="Cambri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1" kern="1200">
          <a:solidFill>
            <a:srgbClr val="FFFFFF"/>
          </a:solidFill>
          <a:latin typeface="Cambria"/>
          <a:ea typeface="+mn-ea"/>
          <a:cs typeface="Cambri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1" kern="1200">
          <a:solidFill>
            <a:srgbClr val="FFFFFF"/>
          </a:solidFill>
          <a:latin typeface="Cambria"/>
          <a:ea typeface="+mn-ea"/>
          <a:cs typeface="Cambri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1" kern="1200">
          <a:solidFill>
            <a:srgbClr val="FFFFFF"/>
          </a:solidFill>
          <a:latin typeface="Cambria"/>
          <a:ea typeface="+mn-ea"/>
          <a:cs typeface="Cambri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1" kern="1200">
          <a:solidFill>
            <a:srgbClr val="FFFFFF"/>
          </a:solidFill>
          <a:latin typeface="Cambria"/>
          <a:ea typeface="+mn-ea"/>
          <a:cs typeface="Cambri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1" kern="1200">
          <a:solidFill>
            <a:srgbClr val="FFFFFF"/>
          </a:solidFill>
          <a:latin typeface="Cambria"/>
          <a:ea typeface="+mn-ea"/>
          <a:cs typeface="Cambri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44556"/>
          </a:xfrm>
        </p:spPr>
        <p:txBody>
          <a:bodyPr/>
          <a:lstStyle/>
          <a:p>
            <a:r>
              <a:rPr lang="en-US" dirty="0" smtClean="0"/>
              <a:t>Ephesians 6:1–4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097593"/>
            <a:ext cx="835365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baseline="30000" dirty="0" smtClean="0">
                <a:solidFill>
                  <a:schemeClr val="bg1"/>
                </a:solidFill>
                <a:latin typeface="Cambria"/>
                <a:cs typeface="Cambria"/>
              </a:rPr>
              <a:t>1</a:t>
            </a:r>
            <a:r>
              <a:rPr lang="en-US" sz="3200" b="1" dirty="0" smtClean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en-US" sz="3200" b="1" dirty="0">
                <a:solidFill>
                  <a:schemeClr val="bg1"/>
                </a:solidFill>
                <a:latin typeface="Cambria"/>
                <a:cs typeface="Cambria"/>
              </a:rPr>
              <a:t>Children, obey your parents in the Lord, for this is right. </a:t>
            </a:r>
            <a:r>
              <a:rPr lang="en-US" sz="3200" b="1" baseline="30000" dirty="0">
                <a:solidFill>
                  <a:schemeClr val="bg1"/>
                </a:solidFill>
                <a:latin typeface="Cambria"/>
                <a:cs typeface="Cambria"/>
              </a:rPr>
              <a:t>2</a:t>
            </a:r>
            <a:r>
              <a:rPr lang="en-US" sz="3200" b="1" dirty="0">
                <a:solidFill>
                  <a:schemeClr val="bg1"/>
                </a:solidFill>
                <a:latin typeface="Cambria"/>
                <a:cs typeface="Cambria"/>
              </a:rPr>
              <a:t> “Honor your father and mother” (this is the first commandment with a promise), </a:t>
            </a:r>
            <a:r>
              <a:rPr lang="en-US" sz="3200" b="1" baseline="30000" dirty="0">
                <a:solidFill>
                  <a:schemeClr val="bg1"/>
                </a:solidFill>
                <a:latin typeface="Cambria"/>
                <a:cs typeface="Cambria"/>
              </a:rPr>
              <a:t>3</a:t>
            </a:r>
            <a:r>
              <a:rPr lang="en-US" sz="3200" b="1" dirty="0">
                <a:solidFill>
                  <a:schemeClr val="bg1"/>
                </a:solidFill>
                <a:latin typeface="Cambria"/>
                <a:cs typeface="Cambria"/>
              </a:rPr>
              <a:t> “that it may go well with you and that you may live long in the land.” </a:t>
            </a:r>
            <a:r>
              <a:rPr lang="en-US" sz="3200" b="1" baseline="30000" dirty="0">
                <a:solidFill>
                  <a:schemeClr val="bg1"/>
                </a:solidFill>
                <a:latin typeface="Cambria"/>
                <a:cs typeface="Cambria"/>
              </a:rPr>
              <a:t>4</a:t>
            </a:r>
            <a:r>
              <a:rPr lang="en-US" sz="3200" b="1" dirty="0">
                <a:solidFill>
                  <a:schemeClr val="bg1"/>
                </a:solidFill>
                <a:latin typeface="Cambria"/>
                <a:cs typeface="Cambria"/>
              </a:rPr>
              <a:t> Fathers, do not provoke your children to anger, but bring them up in the discipline and instruction of the Lord. </a:t>
            </a:r>
          </a:p>
        </p:txBody>
      </p:sp>
    </p:spTree>
    <p:extLst>
      <p:ext uri="{BB962C8B-B14F-4D97-AF65-F5344CB8AC3E}">
        <p14:creationId xmlns:p14="http://schemas.microsoft.com/office/powerpoint/2010/main" val="2186182872"/>
      </p:ext>
    </p:extLst>
  </p:cSld>
  <p:clrMapOvr>
    <a:masterClrMapping/>
  </p:clrMapOvr>
  <p:transition xmlns:p14="http://schemas.microsoft.com/office/powerpoint/2010/main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280873"/>
      </p:ext>
    </p:extLst>
  </p:cSld>
  <p:clrMapOvr>
    <a:masterClrMapping/>
  </p:clrMapOvr>
  <p:transition xmlns:p14="http://schemas.microsoft.com/office/powerpoint/2010/main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athers da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936598"/>
      </p:ext>
    </p:extLst>
  </p:cSld>
  <p:clrMapOvr>
    <a:masterClrMapping/>
  </p:clrMapOvr>
  <p:transition xmlns:p14="http://schemas.microsoft.com/office/powerpoint/2010/main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 must avoid provoking our children to anger.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a direct command. </a:t>
            </a:r>
          </a:p>
          <a:p>
            <a:r>
              <a:rPr lang="en-US" dirty="0" smtClean="0"/>
              <a:t>Ephesians 6:4</a:t>
            </a:r>
          </a:p>
          <a:p>
            <a:r>
              <a:rPr lang="en-US" dirty="0" smtClean="0"/>
              <a:t>There will still be times we upset </a:t>
            </a:r>
            <a:br>
              <a:rPr lang="en-US" dirty="0" smtClean="0"/>
            </a:br>
            <a:r>
              <a:rPr lang="en-US" dirty="0" smtClean="0"/>
              <a:t>our kids. 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809666"/>
      </p:ext>
    </p:extLst>
  </p:cSld>
  <p:clrMapOvr>
    <a:masterClrMapping/>
  </p:clrMapOvr>
  <p:transition xmlns:p14="http://schemas.microsoft.com/office/powerpoint/2010/main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Our job is to bring our children up.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your goal as a father? </a:t>
            </a:r>
          </a:p>
          <a:p>
            <a:r>
              <a:rPr lang="en-US" dirty="0" smtClean="0"/>
              <a:t>It should be to produce maturity in </a:t>
            </a:r>
            <a:br>
              <a:rPr lang="en-US" dirty="0" smtClean="0"/>
            </a:br>
            <a:r>
              <a:rPr lang="en-US" dirty="0" smtClean="0"/>
              <a:t>our children. </a:t>
            </a:r>
          </a:p>
          <a:p>
            <a:r>
              <a:rPr lang="en-US" dirty="0" smtClean="0"/>
              <a:t>Hebrews 12:11</a:t>
            </a:r>
          </a:p>
          <a:p>
            <a:r>
              <a:rPr lang="en-US" dirty="0" smtClean="0"/>
              <a:t>The goal here is to produce maturity </a:t>
            </a:r>
            <a:br>
              <a:rPr lang="en-US" dirty="0" smtClean="0"/>
            </a:br>
            <a:r>
              <a:rPr lang="en-US" dirty="0" smtClean="0"/>
              <a:t>in the Lord.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634384"/>
      </p:ext>
    </p:extLst>
  </p:cSld>
  <p:clrMapOvr>
    <a:masterClrMapping/>
  </p:clrMapOvr>
  <p:transition xmlns:p14="http://schemas.microsoft.com/office/powerpoint/2010/main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 smtClean="0"/>
              <a:t>Our job is to bring our children up in the discipline and instruction of the Lord. 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must train with action. </a:t>
            </a:r>
          </a:p>
          <a:p>
            <a:pPr lvl="1"/>
            <a:r>
              <a:rPr lang="en-US" dirty="0" smtClean="0"/>
              <a:t>Hebrews 12:5–6</a:t>
            </a:r>
          </a:p>
          <a:p>
            <a:pPr lvl="1"/>
            <a:r>
              <a:rPr lang="en-US" dirty="0" smtClean="0"/>
              <a:t>Proverbs 1:24–29</a:t>
            </a:r>
          </a:p>
          <a:p>
            <a:r>
              <a:rPr lang="en-US" dirty="0" smtClean="0"/>
              <a:t>We must train with words. </a:t>
            </a:r>
          </a:p>
          <a:p>
            <a:pPr lvl="1"/>
            <a:r>
              <a:rPr lang="en-US" smtClean="0"/>
              <a:t>Deuteronomy 6:4–9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34078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4848814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180</Words>
  <Application>Microsoft Macintosh PowerPoint</Application>
  <PresentationFormat>On-screen Show (4:3)</PresentationFormat>
  <Paragraphs>17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Ephesians 6:1–4</vt:lpstr>
      <vt:lpstr>PowerPoint Presentation</vt:lpstr>
      <vt:lpstr>PowerPoint Presentation</vt:lpstr>
      <vt:lpstr>We must avoid provoking our children to anger. </vt:lpstr>
      <vt:lpstr>Our job is to bring our children up.</vt:lpstr>
      <vt:lpstr>Our job is to bring our children up in the discipline and instruction of the Lord. 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TERRY  FRANCIS</dc:creator>
  <cp:lastModifiedBy>TERRY  FRANCIS</cp:lastModifiedBy>
  <cp:revision>2</cp:revision>
  <dcterms:created xsi:type="dcterms:W3CDTF">2014-06-13T14:21:07Z</dcterms:created>
  <dcterms:modified xsi:type="dcterms:W3CDTF">2014-06-15T11:14:11Z</dcterms:modified>
</cp:coreProperties>
</file>