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45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1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31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93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585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961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595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21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65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556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695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ingWords_std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36EC-60DD-1E46-94B8-174B75B2C256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7F28-C590-E44D-8147-7F6D1B666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 John 2:3-6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571" y="1417638"/>
            <a:ext cx="7979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 And by this we know that we have come to know him, if we keep his commandments. 4 Whoever says “I know him” but does not keep his commandments is a liar, and the truth is not in him, 5 but whoever keeps his word, in him truly the love of God is perfected. By this we may know that we are in him: 6 whoever says he abides in him ought to walk in the same way in which he walked.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98988"/>
      </p:ext>
    </p:extLst>
  </p:cSld>
  <p:clrMapOvr>
    <a:masterClrMapping/>
  </p:clrMapOvr>
  <p:transition xmlns:p14="http://schemas.microsoft.com/office/powerpoint/2010/main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4850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5573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.01.14.lu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1367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used the Scriptures as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10:34-35</a:t>
            </a:r>
          </a:p>
          <a:p>
            <a:r>
              <a:rPr lang="en-US" dirty="0" smtClean="0"/>
              <a:t>2 Peter 1:20-21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36987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understood the Scriptures Governed His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4:3–4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understood the Scriptures unite us when we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19:3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understood the Scriptures could be misused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4:5-6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understood the Scriptures provides authority for what we do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12:1-3</a:t>
            </a:r>
          </a:p>
          <a:p>
            <a:r>
              <a:rPr lang="en-US" dirty="0" smtClean="0"/>
              <a:t>Matthew 4:8-11</a:t>
            </a:r>
          </a:p>
          <a:p>
            <a:pPr lvl="1"/>
            <a:r>
              <a:rPr lang="en-US" dirty="0" smtClean="0"/>
              <a:t>How did Jesus use Scripture?</a:t>
            </a:r>
          </a:p>
          <a:p>
            <a:pPr lvl="2"/>
            <a:r>
              <a:rPr lang="en-US" dirty="0" smtClean="0"/>
              <a:t>Jesus used direct statements</a:t>
            </a:r>
          </a:p>
          <a:p>
            <a:pPr lvl="2"/>
            <a:r>
              <a:rPr lang="en-US" dirty="0" smtClean="0"/>
              <a:t>Jesus used examples</a:t>
            </a:r>
          </a:p>
          <a:p>
            <a:pPr lvl="2"/>
            <a:r>
              <a:rPr lang="en-US" dirty="0" smtClean="0"/>
              <a:t>Jesus used necessary inference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used Scripture to refute those in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15:1-9</a:t>
            </a:r>
          </a:p>
          <a:p>
            <a:r>
              <a:rPr lang="en-US" dirty="0" smtClean="0"/>
              <a:t>Have the right motive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124</Words>
  <Application>Microsoft Macintosh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1 John 2:3-6</vt:lpstr>
      <vt:lpstr>PowerPoint Presentation</vt:lpstr>
      <vt:lpstr>PowerPoint Presentation</vt:lpstr>
      <vt:lpstr>Jesus used the Scriptures as Authority</vt:lpstr>
      <vt:lpstr>Jesus understood the Scriptures Governed His Life</vt:lpstr>
      <vt:lpstr>Jesus understood the Scriptures unite us when we disagree</vt:lpstr>
      <vt:lpstr>Jesus understood the Scriptures could be misused</vt:lpstr>
      <vt:lpstr>Jesus understood the Scriptures provides authority for what we do </vt:lpstr>
      <vt:lpstr>Jesus used Scripture to refute those in error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4</cp:revision>
  <dcterms:created xsi:type="dcterms:W3CDTF">2014-05-30T16:11:01Z</dcterms:created>
  <dcterms:modified xsi:type="dcterms:W3CDTF">2014-05-30T16:58:13Z</dcterms:modified>
</cp:coreProperties>
</file>