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9865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2667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7961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9226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3543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8108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7511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4642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4824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4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4788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es god care what i wear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A4E6-8625-0241-B82C-7DE9AEA435DC}" type="datetimeFigureOut">
              <a:rPr lang="en-US" smtClean="0"/>
              <a:t>4/20/14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BDE6-4DEC-5445-BB11-A8D81174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3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237"/>
          </a:xfrm>
        </p:spPr>
        <p:txBody>
          <a:bodyPr/>
          <a:lstStyle/>
          <a:p>
            <a:r>
              <a:rPr lang="en-US" dirty="0" smtClean="0"/>
              <a:t>1 Timothy 2:8–10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97000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FFFFFF"/>
                </a:solidFill>
              </a:rPr>
              <a:t>8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I desire then that in every place the men should pray, lifting holy hands without anger or quarreling; </a:t>
            </a:r>
            <a:r>
              <a:rPr lang="en-US" sz="3200" b="1" baseline="30000" dirty="0">
                <a:solidFill>
                  <a:srgbClr val="FFFFFF"/>
                </a:solidFill>
              </a:rPr>
              <a:t>9</a:t>
            </a:r>
            <a:r>
              <a:rPr lang="en-US" sz="3200" b="1" dirty="0">
                <a:solidFill>
                  <a:srgbClr val="FFFFFF"/>
                </a:solidFill>
              </a:rPr>
              <a:t> likewise also that women should adorn themselves in respectable apparel, with modesty and self-control, not with braided hair and gold or pearls or costly attire, </a:t>
            </a:r>
            <a:r>
              <a:rPr lang="en-US" sz="3200" b="1" baseline="30000" dirty="0">
                <a:solidFill>
                  <a:srgbClr val="FFFFFF"/>
                </a:solidFill>
              </a:rPr>
              <a:t>10</a:t>
            </a:r>
            <a:r>
              <a:rPr lang="en-US" sz="3200" b="1" dirty="0">
                <a:solidFill>
                  <a:srgbClr val="FFFFFF"/>
                </a:solidFill>
              </a:rPr>
              <a:t> but with what is proper for women who profess godliness—with good works. </a:t>
            </a:r>
          </a:p>
        </p:txBody>
      </p:sp>
    </p:spTree>
    <p:extLst>
      <p:ext uri="{BB962C8B-B14F-4D97-AF65-F5344CB8AC3E}">
        <p14:creationId xmlns:p14="http://schemas.microsoft.com/office/powerpoint/2010/main" val="2083087269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68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es god care what i wear_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51253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of “dressing up.”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the 18</a:t>
            </a:r>
            <a:r>
              <a:rPr lang="en-US" baseline="30000" dirty="0" smtClean="0"/>
              <a:t>th</a:t>
            </a:r>
            <a:r>
              <a:rPr lang="en-US" dirty="0" smtClean="0"/>
              <a:t> Century, most people couldn’t afford to dress up. </a:t>
            </a:r>
          </a:p>
          <a:p>
            <a:r>
              <a:rPr lang="en-US" dirty="0" smtClean="0"/>
              <a:t>The Industrial Revolution changed society. </a:t>
            </a:r>
          </a:p>
          <a:p>
            <a:r>
              <a:rPr lang="en-US" dirty="0" smtClean="0"/>
              <a:t>John Wesley thought Christians should dress “plainly, neatly, and simply.”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20401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must make sure “dressing up” doesn’t become tradition.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14:20–23</a:t>
            </a:r>
          </a:p>
          <a:p>
            <a:r>
              <a:rPr lang="en-US" dirty="0" smtClean="0"/>
              <a:t>1 Corinthians 10:23</a:t>
            </a:r>
          </a:p>
          <a:p>
            <a:r>
              <a:rPr lang="en-US" dirty="0" smtClean="0"/>
              <a:t>Mark 7:5–8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07028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watch our attitude…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judge others. </a:t>
            </a:r>
          </a:p>
          <a:p>
            <a:r>
              <a:rPr lang="en-US" dirty="0" smtClean="0"/>
              <a:t>Do not show favoritism towards those who dress up. </a:t>
            </a:r>
          </a:p>
          <a:p>
            <a:r>
              <a:rPr lang="en-US" dirty="0" smtClean="0"/>
              <a:t>Do dress modestly. </a:t>
            </a:r>
          </a:p>
          <a:p>
            <a:r>
              <a:rPr lang="en-US" dirty="0" smtClean="0"/>
              <a:t>Do dress so that no one will stumble. </a:t>
            </a:r>
          </a:p>
          <a:p>
            <a:r>
              <a:rPr lang="en-US" dirty="0" smtClean="0"/>
              <a:t>Do dress in a way that reflects your heart. </a:t>
            </a:r>
          </a:p>
          <a:p>
            <a:r>
              <a:rPr lang="en-US" dirty="0" smtClean="0"/>
              <a:t>Do dress in a way that is honorable.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08454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on your Sunday Best!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Man’s Sunday Best is what you typically see…</a:t>
            </a:r>
          </a:p>
          <a:p>
            <a:pPr lvl="1"/>
            <a:r>
              <a:rPr lang="en-US" dirty="0" smtClean="0"/>
              <a:t>Suit and tie. </a:t>
            </a:r>
          </a:p>
          <a:p>
            <a:pPr lvl="1"/>
            <a:r>
              <a:rPr lang="en-US" dirty="0" smtClean="0"/>
              <a:t>Dress. </a:t>
            </a:r>
          </a:p>
          <a:p>
            <a:r>
              <a:rPr lang="en-US" dirty="0" smtClean="0"/>
              <a:t>God’s Sunday Best is godliness and a heart for God.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76923"/>
      </p:ext>
    </p:extLst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1340809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231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 Timothy 2:8–10</vt:lpstr>
      <vt:lpstr>PowerPoint Presentation</vt:lpstr>
      <vt:lpstr>PowerPoint Presentation</vt:lpstr>
      <vt:lpstr>The history of “dressing up.”</vt:lpstr>
      <vt:lpstr>We must make sure “dressing up” doesn’t become tradition.</vt:lpstr>
      <vt:lpstr>We must watch our attitude…</vt:lpstr>
      <vt:lpstr>Put on your Sunday Best!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Timothy 2:8–10</dc:title>
  <dc:creator>TERRY  FRANCIS</dc:creator>
  <cp:lastModifiedBy>TERRY  FRANCIS</cp:lastModifiedBy>
  <cp:revision>1</cp:revision>
  <dcterms:created xsi:type="dcterms:W3CDTF">2014-04-20T12:01:35Z</dcterms:created>
  <dcterms:modified xsi:type="dcterms:W3CDTF">2014-04-20T12:10:14Z</dcterms:modified>
</cp:coreProperties>
</file>