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5958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147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01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4944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2990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1605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361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718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4820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499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1751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lenge to believe, the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3933"/>
            <a:ext cx="8229600" cy="335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368C-98FD-1140-84BE-7FBB6BF7946A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9ABC-0273-5444-B735-2E059F08E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llenge to believe, the_c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Thessalonians 1:9–10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0009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9</a:t>
            </a:r>
            <a:r>
              <a:rPr lang="en-US" sz="3200" b="1" dirty="0" smtClean="0"/>
              <a:t> </a:t>
            </a:r>
            <a:r>
              <a:rPr lang="en-US" sz="3200" b="1" dirty="0"/>
              <a:t>They will suffer the punishment of eternal destruction, away from the presence of the Lord and from the glory of his might, </a:t>
            </a:r>
            <a:r>
              <a:rPr lang="en-US" sz="3200" b="1" baseline="30000" dirty="0"/>
              <a:t>10</a:t>
            </a:r>
            <a:r>
              <a:rPr lang="en-US" sz="3200" b="1" dirty="0"/>
              <a:t> when he comes on that day to be glorified in his saints, and to be marveled at among all who have believed, because our testimony to you was believed. </a:t>
            </a:r>
          </a:p>
        </p:txBody>
      </p:sp>
    </p:spTree>
    <p:extLst>
      <p:ext uri="{BB962C8B-B14F-4D97-AF65-F5344CB8AC3E}">
        <p14:creationId xmlns:p14="http://schemas.microsoft.com/office/powerpoint/2010/main" val="548907828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733109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llenge to believe, the_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1087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conclusion reached after reasoning or observation.”</a:t>
            </a:r>
          </a:p>
          <a:p>
            <a:r>
              <a:rPr lang="en-US" dirty="0" smtClean="0"/>
              <a:t>Acts 17:11, 22–31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81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weigh in the mind; careful consideration before making a decision.”</a:t>
            </a:r>
          </a:p>
          <a:p>
            <a:r>
              <a:rPr lang="en-US" dirty="0" smtClean="0"/>
              <a:t>Matthew 19:16–22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84076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judgment based on the </a:t>
            </a:r>
            <a:r>
              <a:rPr lang="en-US" dirty="0" err="1" smtClean="0"/>
              <a:t>determinaton</a:t>
            </a:r>
            <a:r>
              <a:rPr lang="en-US" dirty="0" smtClean="0"/>
              <a:t> of the truthfulness of the evidence, whether or not it was relative to the matter at hand, and whether or not it demanded action—after deliberation.”</a:t>
            </a:r>
          </a:p>
          <a:p>
            <a:r>
              <a:rPr lang="en-US" dirty="0" smtClean="0"/>
              <a:t>Acts 26:19–29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23009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act of proving by a show of evidence.”</a:t>
            </a:r>
          </a:p>
          <a:p>
            <a:r>
              <a:rPr lang="en-US" dirty="0" smtClean="0"/>
              <a:t>Acts 26:20</a:t>
            </a:r>
          </a:p>
          <a:p>
            <a:r>
              <a:rPr lang="en-US" dirty="0" smtClean="0"/>
              <a:t>Luke 3:7–9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02804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60867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Macintosh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 Thessalonians 1:9–10</vt:lpstr>
      <vt:lpstr>PowerPoint Presentation</vt:lpstr>
      <vt:lpstr>PowerPoint Presentation</vt:lpstr>
      <vt:lpstr>Determination</vt:lpstr>
      <vt:lpstr>Deliberation</vt:lpstr>
      <vt:lpstr>Decision</vt:lpstr>
      <vt:lpstr>Demonstration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Thessalonians 1:9–10</dc:title>
  <dc:creator>TERRY  FRANCIS</dc:creator>
  <cp:lastModifiedBy>TERRY  FRANCIS</cp:lastModifiedBy>
  <cp:revision>1</cp:revision>
  <dcterms:created xsi:type="dcterms:W3CDTF">2014-04-06T12:26:01Z</dcterms:created>
  <dcterms:modified xsi:type="dcterms:W3CDTF">2014-04-06T12:33:12Z</dcterms:modified>
</cp:coreProperties>
</file>