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7" r:id="rId3"/>
    <p:sldId id="258" r:id="rId4"/>
    <p:sldId id="269" r:id="rId5"/>
    <p:sldId id="270" r:id="rId6"/>
    <p:sldId id="271" r:id="rId7"/>
    <p:sldId id="272" r:id="rId8"/>
    <p:sldId id="274" r:id="rId9"/>
    <p:sldId id="273" r:id="rId10"/>
    <p:sldId id="276" r:id="rId11"/>
    <p:sldId id="277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2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D8C4-25DA-294C-B9EF-149CE76895A8}" type="datetimeFigureOut">
              <a:rPr lang="en-US" smtClean="0"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10CA-614E-D74F-8578-15708512D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2990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D8C4-25DA-294C-B9EF-149CE76895A8}" type="datetimeFigureOut">
              <a:rPr lang="en-US" smtClean="0"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10CA-614E-D74F-8578-15708512D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3389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D8C4-25DA-294C-B9EF-149CE76895A8}" type="datetimeFigureOut">
              <a:rPr lang="en-US" smtClean="0"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10CA-614E-D74F-8578-15708512D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5769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D8C4-25DA-294C-B9EF-149CE76895A8}" type="datetimeFigureOut">
              <a:rPr lang="en-US" smtClean="0"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10CA-614E-D74F-8578-15708512D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1855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D8C4-25DA-294C-B9EF-149CE76895A8}" type="datetimeFigureOut">
              <a:rPr lang="en-US" smtClean="0"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10CA-614E-D74F-8578-15708512D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2834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D8C4-25DA-294C-B9EF-149CE76895A8}" type="datetimeFigureOut">
              <a:rPr lang="en-US" smtClean="0"/>
              <a:t>4/6/14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10CA-614E-D74F-8578-15708512D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7978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D8C4-25DA-294C-B9EF-149CE76895A8}" type="datetimeFigureOut">
              <a:rPr lang="en-US" smtClean="0"/>
              <a:t>4/6/14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10CA-614E-D74F-8578-15708512D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8882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D8C4-25DA-294C-B9EF-149CE76895A8}" type="datetimeFigureOut">
              <a:rPr lang="en-US" smtClean="0"/>
              <a:t>4/6/14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10CA-614E-D74F-8578-15708512D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0543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D8C4-25DA-294C-B9EF-149CE76895A8}" type="datetimeFigureOut">
              <a:rPr lang="en-US" smtClean="0"/>
              <a:t>4/6/14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10CA-614E-D74F-8578-15708512D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3828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D8C4-25DA-294C-B9EF-149CE76895A8}" type="datetimeFigureOut">
              <a:rPr lang="en-US" smtClean="0"/>
              <a:t>4/6/14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10CA-614E-D74F-8578-15708512D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3730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D8C4-25DA-294C-B9EF-149CE76895A8}" type="datetimeFigureOut">
              <a:rPr lang="en-US" smtClean="0"/>
              <a:t>4/6/14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10CA-614E-D74F-8578-15708512D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93393"/>
      </p:ext>
    </p:extLst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vidence and evangelism_cb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FD8C4-25DA-294C-B9EF-149CE76895A8}" type="datetimeFigureOut">
              <a:rPr lang="en-US" smtClean="0"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D10CA-614E-D74F-8578-15708512D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8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7629"/>
          </a:xfrm>
        </p:spPr>
        <p:txBody>
          <a:bodyPr/>
          <a:lstStyle/>
          <a:p>
            <a:r>
              <a:rPr lang="en-US" dirty="0" smtClean="0"/>
              <a:t>Acts 8:1, 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40857"/>
            <a:ext cx="8229600" cy="386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1 </a:t>
            </a:r>
            <a:r>
              <a:rPr lang="en-US" sz="3200" b="1" dirty="0"/>
              <a:t>And Saul approved of his execution. And there arose on that day a great persecution against the church in Jerusalem, and they were all scattered throughout the regions of Judea and Samaria, except the apostles</a:t>
            </a:r>
            <a:r>
              <a:rPr lang="en-US" sz="3200" b="1" dirty="0" smtClean="0"/>
              <a:t>.</a:t>
            </a:r>
            <a:br>
              <a:rPr lang="en-US" sz="3200" b="1" dirty="0" smtClean="0"/>
            </a:br>
            <a:r>
              <a:rPr lang="en-US" sz="3200" b="1" baseline="30000" dirty="0" smtClean="0"/>
              <a:t/>
            </a:r>
            <a:br>
              <a:rPr lang="en-US" sz="3200" b="1" baseline="30000" dirty="0" smtClean="0"/>
            </a:br>
            <a:r>
              <a:rPr lang="en-US" sz="3200" b="1" baseline="30000" dirty="0" smtClean="0"/>
              <a:t>4</a:t>
            </a:r>
            <a:r>
              <a:rPr lang="en-US" sz="3200" b="1" dirty="0" smtClean="0"/>
              <a:t> </a:t>
            </a:r>
            <a:r>
              <a:rPr lang="en-US" sz="3200" b="1" dirty="0"/>
              <a:t>Now those who were scattered went about preaching the word. </a:t>
            </a:r>
          </a:p>
        </p:txBody>
      </p:sp>
    </p:spTree>
    <p:extLst>
      <p:ext uri="{BB962C8B-B14F-4D97-AF65-F5344CB8AC3E}">
        <p14:creationId xmlns:p14="http://schemas.microsoft.com/office/powerpoint/2010/main" val="267748968"/>
      </p:ext>
    </p:extLst>
  </p:cSld>
  <p:clrMapOvr>
    <a:masterClrMapping/>
  </p:clrMapOvr>
  <p:transition xmlns:p14="http://schemas.microsoft.com/office/powerpoint/2010/main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988" r="17316"/>
          <a:stretch/>
        </p:blipFill>
        <p:spPr>
          <a:xfrm>
            <a:off x="2393357" y="32559"/>
            <a:ext cx="4379677" cy="676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7739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into practice…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Spontaneous Evangelism.</a:t>
            </a:r>
          </a:p>
          <a:p>
            <a:pPr lvl="1"/>
            <a:r>
              <a:rPr lang="en-US" dirty="0" smtClean="0"/>
              <a:t>Get off the script.</a:t>
            </a:r>
          </a:p>
          <a:p>
            <a:pPr lvl="1"/>
            <a:r>
              <a:rPr lang="en-US" dirty="0" smtClean="0"/>
              <a:t>Think, Prepare, and Practice.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27009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88703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751055"/>
      </p:ext>
    </p:extLst>
  </p:cSld>
  <p:clrMapOvr>
    <a:masterClrMapping/>
  </p:clrMapOvr>
  <p:transition xmlns:p14="http://schemas.microsoft.com/office/powerpoint/2010/main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.tea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55806"/>
      </p:ext>
    </p:extLst>
  </p:cSld>
  <p:clrMapOvr>
    <a:masterClrMapping/>
  </p:clrMapOvr>
  <p:transition xmlns:p14="http://schemas.microsoft.com/office/powerpoint/2010/main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just anyone teach?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phrase: “Each one teach one.”</a:t>
            </a:r>
          </a:p>
          <a:p>
            <a:r>
              <a:rPr lang="en-US" dirty="0" smtClean="0"/>
              <a:t>Hebrews 5:11–14</a:t>
            </a:r>
            <a:br>
              <a:rPr lang="en-US" dirty="0" smtClean="0"/>
            </a:br>
            <a:r>
              <a:rPr lang="en-US" dirty="0" smtClean="0"/>
              <a:t>Ephesians 6:4</a:t>
            </a:r>
          </a:p>
          <a:p>
            <a:r>
              <a:rPr lang="en-US" dirty="0" smtClean="0"/>
              <a:t>James 3:1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583832"/>
      </p:ext>
    </p:extLst>
  </p:cSld>
  <p:clrMapOvr>
    <a:masterClrMapping/>
  </p:clrMapOvr>
  <p:transition xmlns:p14="http://schemas.microsoft.com/office/powerpoint/2010/main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don’t more people teach?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misunderstand successful evangelism.</a:t>
            </a:r>
          </a:p>
          <a:p>
            <a:r>
              <a:rPr lang="en-US" dirty="0" smtClean="0"/>
              <a:t>Rejection (1 Samuel 8:4–7). </a:t>
            </a:r>
          </a:p>
          <a:p>
            <a:r>
              <a:rPr lang="en-US" dirty="0" smtClean="0"/>
              <a:t>We don’t know what to say.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59487"/>
      </p:ext>
    </p:extLst>
  </p:cSld>
  <p:clrMapOvr>
    <a:masterClrMapping/>
  </p:clrMapOvr>
  <p:transition xmlns:p14="http://schemas.microsoft.com/office/powerpoint/2010/main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into practice…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Planned Evangelism.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17307"/>
      </p:ext>
    </p:extLst>
  </p:cSld>
  <p:clrMapOvr>
    <a:masterClrMapping/>
  </p:clrMapOvr>
  <p:transition xmlns:p14="http://schemas.microsoft.com/office/powerpoint/2010/main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729" r="12647"/>
          <a:stretch/>
        </p:blipFill>
        <p:spPr>
          <a:xfrm>
            <a:off x="2084010" y="119048"/>
            <a:ext cx="4819272" cy="645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0409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S.Less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4536">
            <a:off x="2844800" y="112057"/>
            <a:ext cx="3148076" cy="628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5011"/>
      </p:ext>
    </p:extLst>
  </p:cSld>
  <p:clrMapOvr>
    <a:masterClrMapping/>
  </p:clrMapOvr>
  <p:transition xmlns:p14="http://schemas.microsoft.com/office/powerpoint/2010/main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0"/>
            <a:ext cx="5157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63684"/>
      </p:ext>
    </p:extLst>
  </p:cSld>
  <p:clrMapOvr>
    <a:masterClrMapping/>
  </p:clrMapOvr>
  <p:transition xmlns:p14="http://schemas.microsoft.com/office/powerpoint/2010/main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124</Words>
  <Application>Microsoft Macintosh PowerPoint</Application>
  <PresentationFormat>On-screen Show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Acts 8:1, 4</vt:lpstr>
      <vt:lpstr>PowerPoint Presentation</vt:lpstr>
      <vt:lpstr>PowerPoint Presentation</vt:lpstr>
      <vt:lpstr>Can just anyone teach?</vt:lpstr>
      <vt:lpstr>Why don’t more people teach?</vt:lpstr>
      <vt:lpstr>Putting it into practice…</vt:lpstr>
      <vt:lpstr>PowerPoint Presentation</vt:lpstr>
      <vt:lpstr>PowerPoint Presentation</vt:lpstr>
      <vt:lpstr>PowerPoint Presentation</vt:lpstr>
      <vt:lpstr>PowerPoint Presentation</vt:lpstr>
      <vt:lpstr>Putting it into practice…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 FRANCIS</dc:creator>
  <cp:lastModifiedBy>TERRY  FRANCIS</cp:lastModifiedBy>
  <cp:revision>7</cp:revision>
  <dcterms:created xsi:type="dcterms:W3CDTF">2014-02-16T11:53:02Z</dcterms:created>
  <dcterms:modified xsi:type="dcterms:W3CDTF">2014-04-06T12:14:52Z</dcterms:modified>
</cp:coreProperties>
</file>