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2" r:id="rId2"/>
    <p:sldId id="257" r:id="rId3"/>
    <p:sldId id="260" r:id="rId4"/>
    <p:sldId id="261" r:id="rId5"/>
    <p:sldId id="263" r:id="rId6"/>
    <p:sldId id="271" r:id="rId7"/>
    <p:sldId id="264" r:id="rId8"/>
    <p:sldId id="272"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1D94D2A-583F-440B-9465-E0AD220F9622}" type="datetimeFigureOut">
              <a:rPr lang="en-US" smtClean="0"/>
              <a:t>3/2/2014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7A81DAB1-47B2-4B44-A0D1-66DAA668072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1DAB1-47B2-4B44-A0D1-66DAA668072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1DAB1-47B2-4B44-A0D1-66DAA668072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1DAB1-47B2-4B44-A0D1-66DAA6680723}"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1DAB1-47B2-4B44-A0D1-66DAA6680723}"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1DAB1-47B2-4B44-A0D1-66DAA6680723}"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81DAB1-47B2-4B44-A0D1-66DAA668072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81DAB1-47B2-4B44-A0D1-66DAA6680723}"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1DAB1-47B2-4B44-A0D1-66DAA668072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1DAB1-47B2-4B44-A0D1-66DAA6680723}"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94D2A-583F-440B-9465-E0AD220F9622}" type="datetimeFigureOut">
              <a:rPr lang="en-US" smtClean="0"/>
              <a:t>3/2/2014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1DAB1-47B2-4B44-A0D1-66DAA668072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1D94D2A-583F-440B-9465-E0AD220F9622}" type="datetimeFigureOut">
              <a:rPr lang="en-US" smtClean="0"/>
              <a:t>3/2/2014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A81DAB1-47B2-4B44-A0D1-66DAA668072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Philippians 4:4-6</a:t>
            </a:r>
            <a:endParaRPr lang="en-US" b="1" dirty="0"/>
          </a:p>
        </p:txBody>
      </p:sp>
      <p:sp>
        <p:nvSpPr>
          <p:cNvPr id="3" name="Content Placeholder 2"/>
          <p:cNvSpPr>
            <a:spLocks noGrp="1"/>
          </p:cNvSpPr>
          <p:nvPr>
            <p:ph idx="1"/>
          </p:nvPr>
        </p:nvSpPr>
        <p:spPr/>
        <p:txBody>
          <a:bodyPr/>
          <a:lstStyle/>
          <a:p>
            <a:pPr indent="0">
              <a:buNone/>
            </a:pPr>
            <a:r>
              <a:rPr lang="en-US" b="1" dirty="0"/>
              <a:t>Rejoice in the Lord always; again I will say, rejoice. </a:t>
            </a:r>
            <a:r>
              <a:rPr lang="en-US" b="1" baseline="30000" dirty="0"/>
              <a:t>5 </a:t>
            </a:r>
            <a:r>
              <a:rPr lang="en-US" b="1" dirty="0"/>
              <a:t>Let your reasonableness be known to everyone. The Lord is at hand; </a:t>
            </a:r>
            <a:r>
              <a:rPr lang="en-US" b="1" baseline="30000" dirty="0"/>
              <a:t>6 </a:t>
            </a:r>
            <a:r>
              <a:rPr lang="en-US" b="1" dirty="0"/>
              <a:t>do not be anxious about anything, but in everything by prayer and supplication with thanksgiving let your requests be made known to God</a:t>
            </a:r>
          </a:p>
        </p:txBody>
      </p:sp>
    </p:spTree>
    <p:extLst>
      <p:ext uri="{BB962C8B-B14F-4D97-AF65-F5344CB8AC3E}">
        <p14:creationId xmlns:p14="http://schemas.microsoft.com/office/powerpoint/2010/main" val="164974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Samuel 6:16</a:t>
            </a:r>
            <a:endParaRPr lang="en-US" b="1" dirty="0"/>
          </a:p>
        </p:txBody>
      </p:sp>
      <p:sp>
        <p:nvSpPr>
          <p:cNvPr id="3" name="Content Placeholder 2"/>
          <p:cNvSpPr>
            <a:spLocks noGrp="1"/>
          </p:cNvSpPr>
          <p:nvPr>
            <p:ph idx="1"/>
          </p:nvPr>
        </p:nvSpPr>
        <p:spPr/>
        <p:txBody>
          <a:bodyPr/>
          <a:lstStyle/>
          <a:p>
            <a:pPr indent="0">
              <a:buNone/>
            </a:pPr>
            <a:r>
              <a:rPr lang="en-US" baseline="30000" dirty="0"/>
              <a:t> </a:t>
            </a:r>
            <a:r>
              <a:rPr lang="en-US" sz="2000" b="1" dirty="0"/>
              <a:t>As the ark of the </a:t>
            </a:r>
            <a:r>
              <a:rPr lang="en-US" sz="2000" b="1" cap="small" dirty="0"/>
              <a:t>Lord</a:t>
            </a:r>
            <a:r>
              <a:rPr lang="en-US" sz="2000" b="1" dirty="0"/>
              <a:t> came into the city of David, Michal the daughter of Saul looked out of the window and saw King David leaping and dancing before the </a:t>
            </a:r>
            <a:r>
              <a:rPr lang="en-US" sz="2000" b="1" cap="small" dirty="0"/>
              <a:t>Lord</a:t>
            </a:r>
            <a:r>
              <a:rPr lang="en-US" sz="2000" b="1" dirty="0"/>
              <a:t>, and she despised him in her heart</a:t>
            </a:r>
          </a:p>
        </p:txBody>
      </p:sp>
    </p:spTree>
    <p:extLst>
      <p:ext uri="{BB962C8B-B14F-4D97-AF65-F5344CB8AC3E}">
        <p14:creationId xmlns:p14="http://schemas.microsoft.com/office/powerpoint/2010/main" val="48319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Samuel 6:20</a:t>
            </a:r>
            <a:endParaRPr lang="en-US" b="1" dirty="0"/>
          </a:p>
        </p:txBody>
      </p:sp>
      <p:sp>
        <p:nvSpPr>
          <p:cNvPr id="3" name="Content Placeholder 2"/>
          <p:cNvSpPr>
            <a:spLocks noGrp="1"/>
          </p:cNvSpPr>
          <p:nvPr>
            <p:ph idx="1"/>
          </p:nvPr>
        </p:nvSpPr>
        <p:spPr/>
        <p:txBody>
          <a:bodyPr>
            <a:normAutofit/>
          </a:bodyPr>
          <a:lstStyle/>
          <a:p>
            <a:pPr indent="0">
              <a:buNone/>
            </a:pPr>
            <a:r>
              <a:rPr lang="en-US" sz="2000" b="1" dirty="0"/>
              <a:t>And David returned to bless his household. But Michal the daughter of Saul came out to meet David and said, “How the king of Israel honored himself today, uncovering himself today before the eyes of his servants' female servants, as one of the vulgar fellows shamelessly uncovers himself</a:t>
            </a:r>
          </a:p>
        </p:txBody>
      </p:sp>
    </p:spTree>
    <p:extLst>
      <p:ext uri="{BB962C8B-B14F-4D97-AF65-F5344CB8AC3E}">
        <p14:creationId xmlns:p14="http://schemas.microsoft.com/office/powerpoint/2010/main" val="403057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Samuel 6:21-22</a:t>
            </a:r>
            <a:endParaRPr lang="en-US" b="1" dirty="0"/>
          </a:p>
        </p:txBody>
      </p:sp>
      <p:sp>
        <p:nvSpPr>
          <p:cNvPr id="3" name="Content Placeholder 2"/>
          <p:cNvSpPr>
            <a:spLocks noGrp="1"/>
          </p:cNvSpPr>
          <p:nvPr>
            <p:ph idx="1"/>
          </p:nvPr>
        </p:nvSpPr>
        <p:spPr/>
        <p:txBody>
          <a:bodyPr/>
          <a:lstStyle/>
          <a:p>
            <a:pPr indent="0">
              <a:buNone/>
            </a:pPr>
            <a:r>
              <a:rPr lang="en-US" b="1" dirty="0"/>
              <a:t>And David said to Michal, “It was before the </a:t>
            </a:r>
            <a:r>
              <a:rPr lang="en-US" b="1" cap="small" dirty="0"/>
              <a:t>Lord</a:t>
            </a:r>
            <a:r>
              <a:rPr lang="en-US" b="1" dirty="0"/>
              <a:t>, who chose me above your father and above all his house, to appoint me as </a:t>
            </a:r>
            <a:r>
              <a:rPr lang="en-US" b="1" dirty="0" smtClean="0"/>
              <a:t>prince </a:t>
            </a:r>
            <a:r>
              <a:rPr lang="en-US" b="1" dirty="0"/>
              <a:t>over Israel, the people of the </a:t>
            </a:r>
            <a:r>
              <a:rPr lang="en-US" b="1" cap="small" dirty="0"/>
              <a:t>Lord</a:t>
            </a:r>
            <a:r>
              <a:rPr lang="en-US" b="1" dirty="0"/>
              <a:t>—and I will celebrate before the </a:t>
            </a:r>
            <a:r>
              <a:rPr lang="en-US" b="1" cap="small" dirty="0"/>
              <a:t>Lord</a:t>
            </a:r>
            <a:r>
              <a:rPr lang="en-US" b="1" dirty="0"/>
              <a:t>. </a:t>
            </a:r>
            <a:r>
              <a:rPr lang="en-US" b="1" baseline="30000" dirty="0"/>
              <a:t>22 </a:t>
            </a:r>
            <a:r>
              <a:rPr lang="en-US" b="1" dirty="0"/>
              <a:t>I will make myself yet more contemptible than this, and I will be abased in </a:t>
            </a:r>
            <a:r>
              <a:rPr lang="en-US" b="1" dirty="0" smtClean="0"/>
              <a:t>your </a:t>
            </a:r>
            <a:r>
              <a:rPr lang="en-US" b="1" dirty="0"/>
              <a:t>eyes. But by the female servants of whom you have spoken, by them I shall be held in honor</a:t>
            </a:r>
          </a:p>
        </p:txBody>
      </p:sp>
    </p:spTree>
    <p:extLst>
      <p:ext uri="{BB962C8B-B14F-4D97-AF65-F5344CB8AC3E}">
        <p14:creationId xmlns:p14="http://schemas.microsoft.com/office/powerpoint/2010/main" val="77475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Corinthians 1:26-27</a:t>
            </a:r>
            <a:endParaRPr lang="en-US" b="1" dirty="0"/>
          </a:p>
        </p:txBody>
      </p:sp>
      <p:sp>
        <p:nvSpPr>
          <p:cNvPr id="3" name="Content Placeholder 2"/>
          <p:cNvSpPr>
            <a:spLocks noGrp="1"/>
          </p:cNvSpPr>
          <p:nvPr>
            <p:ph idx="1"/>
          </p:nvPr>
        </p:nvSpPr>
        <p:spPr/>
        <p:txBody>
          <a:bodyPr/>
          <a:lstStyle/>
          <a:p>
            <a:pPr indent="0">
              <a:buNone/>
            </a:pPr>
            <a:r>
              <a:rPr lang="en-US" sz="2000" b="1" dirty="0"/>
              <a:t>For consider your calling, brothers: not many of you were wise according to worldly standards</a:t>
            </a:r>
            <a:r>
              <a:rPr lang="en-US" sz="2000" b="1" dirty="0" smtClean="0"/>
              <a:t>, </a:t>
            </a:r>
            <a:r>
              <a:rPr lang="en-US" sz="2000" b="1" dirty="0"/>
              <a:t>not many were powerful, not many were of noble birth. </a:t>
            </a:r>
            <a:r>
              <a:rPr lang="en-US" sz="2000" b="1" baseline="30000" dirty="0"/>
              <a:t>27 </a:t>
            </a:r>
            <a:r>
              <a:rPr lang="en-US" sz="2000" b="1" dirty="0"/>
              <a:t>But God chose what is foolish in the world to shame the wise; God chose what is weak in the world to shame the strong</a:t>
            </a:r>
          </a:p>
          <a:p>
            <a:pPr indent="0">
              <a:buNone/>
            </a:pPr>
            <a:endParaRPr lang="en-US" dirty="0"/>
          </a:p>
        </p:txBody>
      </p:sp>
    </p:spTree>
    <p:extLst>
      <p:ext uri="{BB962C8B-B14F-4D97-AF65-F5344CB8AC3E}">
        <p14:creationId xmlns:p14="http://schemas.microsoft.com/office/powerpoint/2010/main" val="400752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t>Blessed Are the Foolish</a:t>
            </a:r>
            <a:endParaRPr lang="en-US" b="1" u="sng"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0704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1307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2582555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Blessed are the Foolish</a:t>
            </a:r>
            <a:endParaRPr lang="en-US" sz="3200" b="1" dirty="0"/>
          </a:p>
        </p:txBody>
      </p:sp>
      <p:sp>
        <p:nvSpPr>
          <p:cNvPr id="3" name="Content Placeholder 2"/>
          <p:cNvSpPr>
            <a:spLocks noGrp="1"/>
          </p:cNvSpPr>
          <p:nvPr>
            <p:ph idx="1"/>
          </p:nvPr>
        </p:nvSpPr>
        <p:spPr/>
        <p:txBody>
          <a:bodyPr/>
          <a:lstStyle/>
          <a:p>
            <a:pPr indent="0">
              <a:buNone/>
            </a:pPr>
            <a:endParaRPr lang="en-US" dirty="0"/>
          </a:p>
        </p:txBody>
      </p:sp>
    </p:spTree>
    <p:extLst>
      <p:ext uri="{BB962C8B-B14F-4D97-AF65-F5344CB8AC3E}">
        <p14:creationId xmlns:p14="http://schemas.microsoft.com/office/powerpoint/2010/main" val="692633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Samuel 6:8-9</a:t>
            </a:r>
            <a:endParaRPr lang="en-US" b="1" dirty="0"/>
          </a:p>
        </p:txBody>
      </p:sp>
      <p:sp>
        <p:nvSpPr>
          <p:cNvPr id="3" name="Content Placeholder 2"/>
          <p:cNvSpPr>
            <a:spLocks noGrp="1"/>
          </p:cNvSpPr>
          <p:nvPr>
            <p:ph idx="1"/>
          </p:nvPr>
        </p:nvSpPr>
        <p:spPr/>
        <p:txBody>
          <a:bodyPr/>
          <a:lstStyle/>
          <a:p>
            <a:pPr indent="0">
              <a:buNone/>
            </a:pPr>
            <a:r>
              <a:rPr lang="en-US" sz="2000" b="1" dirty="0" smtClean="0"/>
              <a:t>And </a:t>
            </a:r>
            <a:r>
              <a:rPr lang="en-US" sz="2000" b="1" dirty="0"/>
              <a:t>David became angry because of the </a:t>
            </a:r>
            <a:r>
              <a:rPr lang="en-US" sz="2000" b="1" cap="small" dirty="0"/>
              <a:t>Lord</a:t>
            </a:r>
            <a:r>
              <a:rPr lang="en-US" sz="2000" b="1" dirty="0"/>
              <a:t>’s outbreak against Uzzah; and he called the name of the place Perez Uzzah to this day.</a:t>
            </a:r>
          </a:p>
          <a:p>
            <a:pPr indent="0">
              <a:buNone/>
            </a:pPr>
            <a:r>
              <a:rPr lang="en-US" sz="2000" b="1" baseline="30000" dirty="0"/>
              <a:t>9 </a:t>
            </a:r>
            <a:r>
              <a:rPr lang="en-US" sz="2000" b="1" dirty="0"/>
              <a:t>David was afraid of the </a:t>
            </a:r>
            <a:r>
              <a:rPr lang="en-US" sz="2000" b="1" cap="small" dirty="0"/>
              <a:t>Lord</a:t>
            </a:r>
            <a:r>
              <a:rPr lang="en-US" sz="2000" b="1" dirty="0"/>
              <a:t> that day; and he said, “How can the ark of the </a:t>
            </a:r>
            <a:r>
              <a:rPr lang="en-US" sz="2000" b="1" cap="small" dirty="0"/>
              <a:t>Lord</a:t>
            </a:r>
            <a:r>
              <a:rPr lang="en-US" sz="2000" b="1" dirty="0"/>
              <a:t> come to me</a:t>
            </a:r>
          </a:p>
          <a:p>
            <a:pPr indent="0">
              <a:buNone/>
            </a:pPr>
            <a:endParaRPr lang="en-US" b="1" dirty="0"/>
          </a:p>
        </p:txBody>
      </p:sp>
    </p:spTree>
    <p:extLst>
      <p:ext uri="{BB962C8B-B14F-4D97-AF65-F5344CB8AC3E}">
        <p14:creationId xmlns:p14="http://schemas.microsoft.com/office/powerpoint/2010/main" val="337401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Samuel 6:12</a:t>
            </a:r>
            <a:endParaRPr lang="en-US" b="1" dirty="0"/>
          </a:p>
        </p:txBody>
      </p:sp>
      <p:sp>
        <p:nvSpPr>
          <p:cNvPr id="3" name="Content Placeholder 2"/>
          <p:cNvSpPr>
            <a:spLocks noGrp="1"/>
          </p:cNvSpPr>
          <p:nvPr>
            <p:ph idx="1"/>
          </p:nvPr>
        </p:nvSpPr>
        <p:spPr/>
        <p:txBody>
          <a:bodyPr>
            <a:normAutofit fontScale="92500"/>
          </a:bodyPr>
          <a:lstStyle/>
          <a:p>
            <a:pPr indent="0">
              <a:buNone/>
            </a:pPr>
            <a:r>
              <a:rPr lang="en-US" baseline="30000" dirty="0"/>
              <a:t> </a:t>
            </a:r>
            <a:r>
              <a:rPr lang="en-US" sz="2400" b="1" dirty="0"/>
              <a:t>And it was told King David, “The </a:t>
            </a:r>
            <a:r>
              <a:rPr lang="en-US" sz="2400" b="1" cap="small" dirty="0"/>
              <a:t>Lord</a:t>
            </a:r>
            <a:r>
              <a:rPr lang="en-US" sz="2400" b="1" dirty="0"/>
              <a:t> has blessed the household of </a:t>
            </a:r>
            <a:r>
              <a:rPr lang="en-US" sz="2400" b="1" dirty="0" err="1"/>
              <a:t>Obed-edom</a:t>
            </a:r>
            <a:r>
              <a:rPr lang="en-US" sz="2400" b="1" dirty="0"/>
              <a:t> and all that belongs to him, because of the ark of God.” So David went and brought up the ark of God from the house of </a:t>
            </a:r>
            <a:r>
              <a:rPr lang="en-US" sz="2400" b="1" dirty="0" err="1"/>
              <a:t>Obed-edom</a:t>
            </a:r>
            <a:r>
              <a:rPr lang="en-US" sz="2400" b="1" dirty="0"/>
              <a:t> to the city of David with rejoicing</a:t>
            </a:r>
            <a:r>
              <a:rPr lang="en-US" dirty="0"/>
              <a:t>.</a:t>
            </a:r>
          </a:p>
        </p:txBody>
      </p:sp>
    </p:spTree>
    <p:extLst>
      <p:ext uri="{BB962C8B-B14F-4D97-AF65-F5344CB8AC3E}">
        <p14:creationId xmlns:p14="http://schemas.microsoft.com/office/powerpoint/2010/main" val="54195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Chronicles 15:13-15</a:t>
            </a:r>
            <a:endParaRPr lang="en-US" b="1" dirty="0"/>
          </a:p>
        </p:txBody>
      </p:sp>
      <p:sp>
        <p:nvSpPr>
          <p:cNvPr id="3" name="Content Placeholder 2"/>
          <p:cNvSpPr>
            <a:spLocks noGrp="1"/>
          </p:cNvSpPr>
          <p:nvPr>
            <p:ph idx="1"/>
          </p:nvPr>
        </p:nvSpPr>
        <p:spPr/>
        <p:txBody>
          <a:bodyPr>
            <a:noAutofit/>
          </a:bodyPr>
          <a:lstStyle/>
          <a:p>
            <a:pPr indent="0">
              <a:buNone/>
            </a:pPr>
            <a:r>
              <a:rPr lang="en-US" sz="2000" baseline="30000" dirty="0"/>
              <a:t> </a:t>
            </a:r>
            <a:r>
              <a:rPr lang="en-US" sz="2000" b="1" dirty="0"/>
              <a:t>Because you did not carry it the first time, the </a:t>
            </a:r>
            <a:r>
              <a:rPr lang="en-US" sz="2000" b="1" cap="small" dirty="0"/>
              <a:t>Lord</a:t>
            </a:r>
            <a:r>
              <a:rPr lang="en-US" sz="2000" b="1" dirty="0"/>
              <a:t> our God broke out against us, because we did not seek him according to the rule.” </a:t>
            </a:r>
            <a:r>
              <a:rPr lang="en-US" sz="2000" b="1" baseline="30000" dirty="0"/>
              <a:t>14 </a:t>
            </a:r>
            <a:r>
              <a:rPr lang="en-US" sz="2000" b="1" dirty="0"/>
              <a:t>So the priests and the Levites consecrated themselves to bring up the ark of the </a:t>
            </a:r>
            <a:r>
              <a:rPr lang="en-US" sz="2000" b="1" cap="small" dirty="0"/>
              <a:t>Lord</a:t>
            </a:r>
            <a:r>
              <a:rPr lang="en-US" sz="2000" b="1" dirty="0"/>
              <a:t>, the God of Israel. </a:t>
            </a:r>
            <a:r>
              <a:rPr lang="en-US" sz="2000" b="1" baseline="30000" dirty="0"/>
              <a:t>15 </a:t>
            </a:r>
            <a:r>
              <a:rPr lang="en-US" sz="2000" b="1" dirty="0"/>
              <a:t>And the Levites carried the ark of God on their shoulders with the poles, as Moses had commanded according to the word of the </a:t>
            </a:r>
            <a:r>
              <a:rPr lang="en-US" sz="2000" b="1" cap="small" dirty="0"/>
              <a:t>Lord</a:t>
            </a:r>
            <a:endParaRPr lang="en-US" sz="2000" b="1" dirty="0"/>
          </a:p>
        </p:txBody>
      </p:sp>
    </p:spTree>
    <p:extLst>
      <p:ext uri="{BB962C8B-B14F-4D97-AF65-F5344CB8AC3E}">
        <p14:creationId xmlns:p14="http://schemas.microsoft.com/office/powerpoint/2010/main" val="2622348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err="1" smtClean="0"/>
              <a:t>samuel</a:t>
            </a:r>
            <a:r>
              <a:rPr lang="en-US" b="1" dirty="0" smtClean="0"/>
              <a:t> 6:13</a:t>
            </a:r>
            <a:endParaRPr lang="en-US" b="1" dirty="0"/>
          </a:p>
        </p:txBody>
      </p:sp>
      <p:sp>
        <p:nvSpPr>
          <p:cNvPr id="3" name="Content Placeholder 2"/>
          <p:cNvSpPr>
            <a:spLocks noGrp="1"/>
          </p:cNvSpPr>
          <p:nvPr>
            <p:ph idx="1"/>
          </p:nvPr>
        </p:nvSpPr>
        <p:spPr/>
        <p:txBody>
          <a:bodyPr>
            <a:normAutofit/>
          </a:bodyPr>
          <a:lstStyle/>
          <a:p>
            <a:pPr indent="0">
              <a:buNone/>
            </a:pPr>
            <a:r>
              <a:rPr lang="en-US" sz="2800" b="1" dirty="0"/>
              <a:t>And when those who bore the ark of the </a:t>
            </a:r>
            <a:r>
              <a:rPr lang="en-US" sz="2800" b="1" cap="small" dirty="0"/>
              <a:t>Lord</a:t>
            </a:r>
            <a:r>
              <a:rPr lang="en-US" sz="2800" b="1" dirty="0"/>
              <a:t> had gone six steps, he sacrificed an ox and a fattened animal</a:t>
            </a:r>
          </a:p>
        </p:txBody>
      </p:sp>
    </p:spTree>
    <p:extLst>
      <p:ext uri="{BB962C8B-B14F-4D97-AF65-F5344CB8AC3E}">
        <p14:creationId xmlns:p14="http://schemas.microsoft.com/office/powerpoint/2010/main" val="222948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Samuel 6:14-15</a:t>
            </a:r>
            <a:endParaRPr lang="en-US" b="1" dirty="0"/>
          </a:p>
        </p:txBody>
      </p:sp>
      <p:sp>
        <p:nvSpPr>
          <p:cNvPr id="3" name="Content Placeholder 2"/>
          <p:cNvSpPr>
            <a:spLocks noGrp="1"/>
          </p:cNvSpPr>
          <p:nvPr>
            <p:ph idx="1"/>
          </p:nvPr>
        </p:nvSpPr>
        <p:spPr/>
        <p:txBody>
          <a:bodyPr>
            <a:normAutofit/>
          </a:bodyPr>
          <a:lstStyle/>
          <a:p>
            <a:pPr indent="0">
              <a:buNone/>
            </a:pPr>
            <a:r>
              <a:rPr lang="en-US" sz="2000" b="1" dirty="0"/>
              <a:t>And David danced before the </a:t>
            </a:r>
            <a:r>
              <a:rPr lang="en-US" sz="2000" b="1" cap="small" dirty="0"/>
              <a:t>Lord</a:t>
            </a:r>
            <a:r>
              <a:rPr lang="en-US" sz="2000" b="1" dirty="0"/>
              <a:t> with all his might. And David was wearing a linen ephod. </a:t>
            </a:r>
            <a:r>
              <a:rPr lang="en-US" sz="2000" b="1" baseline="30000" dirty="0"/>
              <a:t>15 </a:t>
            </a:r>
            <a:r>
              <a:rPr lang="en-US" sz="2000" b="1" dirty="0"/>
              <a:t>So David and all the house of Israel brought up the ark of the </a:t>
            </a:r>
            <a:r>
              <a:rPr lang="en-US" sz="2000" b="1" cap="small" dirty="0"/>
              <a:t>Lord</a:t>
            </a:r>
            <a:r>
              <a:rPr lang="en-US" sz="2000" b="1" dirty="0"/>
              <a:t> with shouting and with the sound of the horn</a:t>
            </a:r>
          </a:p>
        </p:txBody>
      </p:sp>
    </p:spTree>
    <p:extLst>
      <p:ext uri="{BB962C8B-B14F-4D97-AF65-F5344CB8AC3E}">
        <p14:creationId xmlns:p14="http://schemas.microsoft.com/office/powerpoint/2010/main" val="27358793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1038</TotalTime>
  <Words>252</Words>
  <Application>Microsoft Office PowerPoint</Application>
  <PresentationFormat>On-screen Show (4:3)</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Philippians 4:4-6</vt:lpstr>
      <vt:lpstr>PowerPoint Presentation</vt:lpstr>
      <vt:lpstr>PowerPoint Presentation</vt:lpstr>
      <vt:lpstr>Blessed are the Foolish</vt:lpstr>
      <vt:lpstr>2 Samuel 6:8-9</vt:lpstr>
      <vt:lpstr>2 Samuel 6:12</vt:lpstr>
      <vt:lpstr>1 Chronicles 15:13-15</vt:lpstr>
      <vt:lpstr>2 samuel 6:13</vt:lpstr>
      <vt:lpstr>2 Samuel 6:14-15</vt:lpstr>
      <vt:lpstr>2 Samuel 6:16</vt:lpstr>
      <vt:lpstr>2 Samuel 6:20</vt:lpstr>
      <vt:lpstr>2 Samuel 6:21-22</vt:lpstr>
      <vt:lpstr>1 Corinthians 1:26-27</vt:lpstr>
      <vt:lpstr>Blessed Are the Foolish</vt:lpstr>
    </vt:vector>
  </TitlesOfParts>
  <Company>FedEx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FedEx</dc:creator>
  <cp:lastModifiedBy>FedEx</cp:lastModifiedBy>
  <cp:revision>9</cp:revision>
  <dcterms:created xsi:type="dcterms:W3CDTF">2014-03-01T21:09:17Z</dcterms:created>
  <dcterms:modified xsi:type="dcterms:W3CDTF">2014-03-02T14:28:42Z</dcterms:modified>
</cp:coreProperties>
</file>