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280F"/>
    <a:srgbClr val="5B3915"/>
    <a:srgbClr val="774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04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B3E8-D77F-884E-AFAC-111BDF7174C5}" type="datetimeFigureOut">
              <a:rPr lang="en-US" smtClean="0"/>
              <a:t>3/9/14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42E7-659A-6247-8C05-BAFA5569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10624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B3E8-D77F-884E-AFAC-111BDF7174C5}" type="datetimeFigureOut">
              <a:rPr lang="en-US" smtClean="0"/>
              <a:t>3/9/14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42E7-659A-6247-8C05-BAFA5569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8893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B3E8-D77F-884E-AFAC-111BDF7174C5}" type="datetimeFigureOut">
              <a:rPr lang="en-US" smtClean="0"/>
              <a:t>3/9/14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42E7-659A-6247-8C05-BAFA5569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5461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B3E8-D77F-884E-AFAC-111BDF7174C5}" type="datetimeFigureOut">
              <a:rPr lang="en-US" smtClean="0"/>
              <a:t>3/9/14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42E7-659A-6247-8C05-BAFA5569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7453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B3E8-D77F-884E-AFAC-111BDF7174C5}" type="datetimeFigureOut">
              <a:rPr lang="en-US" smtClean="0"/>
              <a:t>3/9/14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42E7-659A-6247-8C05-BAFA5569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1052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B3E8-D77F-884E-AFAC-111BDF7174C5}" type="datetimeFigureOut">
              <a:rPr lang="en-US" smtClean="0"/>
              <a:t>3/9/14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42E7-659A-6247-8C05-BAFA5569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9061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B3E8-D77F-884E-AFAC-111BDF7174C5}" type="datetimeFigureOut">
              <a:rPr lang="en-US" smtClean="0"/>
              <a:t>3/9/14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42E7-659A-6247-8C05-BAFA5569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36634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B3E8-D77F-884E-AFAC-111BDF7174C5}" type="datetimeFigureOut">
              <a:rPr lang="en-US" smtClean="0"/>
              <a:t>3/9/14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42E7-659A-6247-8C05-BAFA5569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1570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B3E8-D77F-884E-AFAC-111BDF7174C5}" type="datetimeFigureOut">
              <a:rPr lang="en-US" smtClean="0"/>
              <a:t>3/9/14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42E7-659A-6247-8C05-BAFA5569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2381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B3E8-D77F-884E-AFAC-111BDF7174C5}" type="datetimeFigureOut">
              <a:rPr lang="en-US" smtClean="0"/>
              <a:t>3/9/14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42E7-659A-6247-8C05-BAFA5569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35694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B3E8-D77F-884E-AFAC-111BDF7174C5}" type="datetimeFigureOut">
              <a:rPr lang="en-US" smtClean="0"/>
              <a:t>3/9/14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42E7-659A-6247-8C05-BAFA5569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93195"/>
      </p:ext>
    </p:extLst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e You In Step With the Gospel_cb.jpg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2B3E8-D77F-884E-AFAC-111BDF7174C5}" type="datetimeFigureOut">
              <a:rPr lang="en-US" smtClean="0"/>
              <a:t>3/9/14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742E7-659A-6247-8C05-BAFA5569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1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3551"/>
          </a:xfrm>
        </p:spPr>
        <p:txBody>
          <a:bodyPr/>
          <a:lstStyle/>
          <a:p>
            <a:r>
              <a:rPr lang="en-US" dirty="0" smtClean="0"/>
              <a:t>Galatians 2:11–14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0706" y="1253663"/>
            <a:ext cx="82296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 smtClean="0"/>
              <a:t>11</a:t>
            </a:r>
            <a:r>
              <a:rPr lang="en-US" sz="2800" b="1" dirty="0" smtClean="0"/>
              <a:t> </a:t>
            </a:r>
            <a:r>
              <a:rPr lang="en-US" sz="2800" b="1" dirty="0"/>
              <a:t>But when </a:t>
            </a:r>
            <a:r>
              <a:rPr lang="en-US" sz="2800" b="1" dirty="0" err="1"/>
              <a:t>Cephas</a:t>
            </a:r>
            <a:r>
              <a:rPr lang="en-US" sz="2800" b="1" dirty="0"/>
              <a:t> came to Antioch, I opposed him to his face, because he stood condemned. </a:t>
            </a:r>
            <a:r>
              <a:rPr lang="en-US" sz="2800" b="1" baseline="30000" dirty="0"/>
              <a:t>12</a:t>
            </a:r>
            <a:r>
              <a:rPr lang="en-US" sz="2800" b="1" dirty="0"/>
              <a:t> For before certain men came from James, he was eating with the Gentiles; but when they came he drew back and separated himself, fearing the circumcision party. </a:t>
            </a:r>
            <a:r>
              <a:rPr lang="en-US" sz="2800" b="1" baseline="30000" dirty="0"/>
              <a:t>13</a:t>
            </a:r>
            <a:r>
              <a:rPr lang="en-US" sz="2800" b="1" dirty="0"/>
              <a:t> And the rest of the Jews acted hypocritically along with him, so that even Barnabas was led astray by their hypocrisy. </a:t>
            </a:r>
            <a:r>
              <a:rPr lang="en-US" sz="2800" b="1" baseline="30000" dirty="0"/>
              <a:t>14</a:t>
            </a:r>
            <a:r>
              <a:rPr lang="en-US" sz="2800" b="1" dirty="0"/>
              <a:t> But when I saw that their conduct was not in step with the truth of the gospel, I said to </a:t>
            </a:r>
            <a:r>
              <a:rPr lang="en-US" sz="2800" b="1" dirty="0" err="1"/>
              <a:t>Cephas</a:t>
            </a:r>
            <a:r>
              <a:rPr lang="en-US" sz="2800" b="1" dirty="0"/>
              <a:t> before them all, “If you, though a Jew, live like a Gentile and not like a Jew, how can you force the Gentiles to live like Jews?” </a:t>
            </a:r>
          </a:p>
        </p:txBody>
      </p:sp>
    </p:spTree>
    <p:extLst>
      <p:ext uri="{BB962C8B-B14F-4D97-AF65-F5344CB8AC3E}">
        <p14:creationId xmlns:p14="http://schemas.microsoft.com/office/powerpoint/2010/main" val="3926616317"/>
      </p:ext>
    </p:extLst>
  </p:cSld>
  <p:clrMapOvr>
    <a:masterClrMapping/>
  </p:clrMapOvr>
  <p:transition xmlns:p14="http://schemas.microsoft.com/office/powerpoint/2010/main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540469"/>
      </p:ext>
    </p:extLst>
  </p:cSld>
  <p:clrMapOvr>
    <a:masterClrMapping/>
  </p:clrMapOvr>
  <p:transition xmlns:p14="http://schemas.microsoft.com/office/powerpoint/2010/main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e You In Step With the Gospel_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28794"/>
      </p:ext>
    </p:extLst>
  </p:cSld>
  <p:clrMapOvr>
    <a:masterClrMapping/>
  </p:clrMapOvr>
  <p:transition xmlns:p14="http://schemas.microsoft.com/office/powerpoint/2010/main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is a conduct that is “in step” with the Gospel.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13:34–35</a:t>
            </a:r>
          </a:p>
          <a:p>
            <a:r>
              <a:rPr lang="en-US" dirty="0" smtClean="0"/>
              <a:t>Acts 11:1–4, 15–18</a:t>
            </a:r>
          </a:p>
          <a:p>
            <a:r>
              <a:rPr lang="en-US" dirty="0" smtClean="0"/>
              <a:t>Galatians 2:1–10</a:t>
            </a:r>
          </a:p>
          <a:p>
            <a:r>
              <a:rPr lang="en-US" dirty="0" smtClean="0"/>
              <a:t>Galatians 3:27–29</a:t>
            </a:r>
          </a:p>
          <a:p>
            <a:r>
              <a:rPr lang="en-US" dirty="0" smtClean="0"/>
              <a:t>Galatians 2:11–14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21235"/>
      </p:ext>
    </p:extLst>
  </p:cSld>
  <p:clrMapOvr>
    <a:masterClrMapping/>
  </p:clrMapOvr>
  <p:transition xmlns:p14="http://schemas.microsoft.com/office/powerpoint/2010/main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are expected to have our conduct “in step” with the Gospel.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Romans 12:1–2</a:t>
            </a:r>
          </a:p>
          <a:p>
            <a:r>
              <a:rPr lang="en-US" dirty="0" smtClean="0"/>
              <a:t>Peter was still an apostle—he just didn’t reflect his relationship with God.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335971"/>
      </p:ext>
    </p:extLst>
  </p:cSld>
  <p:clrMapOvr>
    <a:masterClrMapping/>
  </p:clrMapOvr>
  <p:transition xmlns:p14="http://schemas.microsoft.com/office/powerpoint/2010/main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can know when our conduct is out of step with the Gospel.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Acts 10:34–35</a:t>
            </a:r>
          </a:p>
          <a:p>
            <a:r>
              <a:rPr lang="en-US" dirty="0" smtClean="0"/>
              <a:t>Acts 115:6–11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015457"/>
      </p:ext>
    </p:extLst>
  </p:cSld>
  <p:clrMapOvr>
    <a:masterClrMapping/>
  </p:clrMapOvr>
  <p:transition xmlns:p14="http://schemas.microsoft.com/office/powerpoint/2010/main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9027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can call attention to conduct that is in step or out of step with the Gospel.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56801"/>
            <a:ext cx="8229600" cy="3569362"/>
          </a:xfrm>
        </p:spPr>
        <p:txBody>
          <a:bodyPr/>
          <a:lstStyle/>
          <a:p>
            <a:r>
              <a:rPr lang="en-US" dirty="0" smtClean="0"/>
              <a:t>Galatians 2:11–14</a:t>
            </a:r>
          </a:p>
          <a:p>
            <a:r>
              <a:rPr lang="en-US" dirty="0" smtClean="0"/>
              <a:t>Galatians 6:1</a:t>
            </a:r>
          </a:p>
        </p:txBody>
      </p:sp>
    </p:spTree>
    <p:extLst>
      <p:ext uri="{BB962C8B-B14F-4D97-AF65-F5344CB8AC3E}">
        <p14:creationId xmlns:p14="http://schemas.microsoft.com/office/powerpoint/2010/main" val="1695188028"/>
      </p:ext>
    </p:extLst>
  </p:cSld>
  <p:clrMapOvr>
    <a:masterClrMapping/>
  </p:clrMapOvr>
  <p:transition xmlns:p14="http://schemas.microsoft.com/office/powerpoint/2010/main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330660"/>
      </p:ext>
    </p:extLst>
  </p:cSld>
  <p:clrMapOvr>
    <a:masterClrMapping/>
  </p:clrMapOvr>
  <p:transition xmlns:p14="http://schemas.microsoft.com/office/powerpoint/2010/main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277</Words>
  <Application>Microsoft Macintosh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Galatians 2:11–14</vt:lpstr>
      <vt:lpstr>PowerPoint Presentation</vt:lpstr>
      <vt:lpstr>PowerPoint Presentation</vt:lpstr>
      <vt:lpstr>There is a conduct that is “in step” with the Gospel. </vt:lpstr>
      <vt:lpstr>We are expected to have our conduct “in step” with the Gospel.</vt:lpstr>
      <vt:lpstr>We can know when our conduct is out of step with the Gospel. </vt:lpstr>
      <vt:lpstr>We can call attention to conduct that is in step or out of step with the Gospel.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 FRANCIS</dc:creator>
  <cp:lastModifiedBy>TERRY  FRANCIS</cp:lastModifiedBy>
  <cp:revision>3</cp:revision>
  <dcterms:created xsi:type="dcterms:W3CDTF">2014-03-09T10:13:52Z</dcterms:created>
  <dcterms:modified xsi:type="dcterms:W3CDTF">2014-03-09T10:58:34Z</dcterms:modified>
</cp:coreProperties>
</file>