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1" r:id="rId6"/>
    <p:sldId id="262" r:id="rId7"/>
    <p:sldId id="260"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1" d="100"/>
          <a:sy n="81" d="100"/>
        </p:scale>
        <p:origin x="-32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7ACB57-44BD-FA49-B1FF-A8FD612C6F90}" type="datetimeFigureOut">
              <a:rPr lang="en-US" smtClean="0"/>
              <a:t>3/30/14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FE1FB-EDAE-4944-9C36-CEE3C7AEA9C2}" type="slidenum">
              <a:rPr lang="en-US" smtClean="0"/>
              <a:t>‹#›</a:t>
            </a:fld>
            <a:endParaRPr lang="en-US"/>
          </a:p>
        </p:txBody>
      </p:sp>
    </p:spTree>
    <p:extLst>
      <p:ext uri="{BB962C8B-B14F-4D97-AF65-F5344CB8AC3E}">
        <p14:creationId xmlns:p14="http://schemas.microsoft.com/office/powerpoint/2010/main" val="477238692"/>
      </p:ext>
    </p:extLst>
  </p:cSld>
  <p:clrMapOvr>
    <a:masterClrMapping/>
  </p:clrMapOvr>
  <p:transition xmlns:p14="http://schemas.microsoft.com/office/powerpoint/2010/main">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7ACB57-44BD-FA49-B1FF-A8FD612C6F90}" type="datetimeFigureOut">
              <a:rPr lang="en-US" smtClean="0"/>
              <a:t>3/30/14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FE1FB-EDAE-4944-9C36-CEE3C7AEA9C2}" type="slidenum">
              <a:rPr lang="en-US" smtClean="0"/>
              <a:t>‹#›</a:t>
            </a:fld>
            <a:endParaRPr lang="en-US"/>
          </a:p>
        </p:txBody>
      </p:sp>
    </p:spTree>
    <p:extLst>
      <p:ext uri="{BB962C8B-B14F-4D97-AF65-F5344CB8AC3E}">
        <p14:creationId xmlns:p14="http://schemas.microsoft.com/office/powerpoint/2010/main" val="4120965591"/>
      </p:ext>
    </p:extLst>
  </p:cSld>
  <p:clrMapOvr>
    <a:masterClrMapping/>
  </p:clrMapOvr>
  <p:transition xmlns:p14="http://schemas.microsoft.com/office/powerpoint/2010/main">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7ACB57-44BD-FA49-B1FF-A8FD612C6F90}" type="datetimeFigureOut">
              <a:rPr lang="en-US" smtClean="0"/>
              <a:t>3/30/14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FE1FB-EDAE-4944-9C36-CEE3C7AEA9C2}" type="slidenum">
              <a:rPr lang="en-US" smtClean="0"/>
              <a:t>‹#›</a:t>
            </a:fld>
            <a:endParaRPr lang="en-US"/>
          </a:p>
        </p:txBody>
      </p:sp>
    </p:spTree>
    <p:extLst>
      <p:ext uri="{BB962C8B-B14F-4D97-AF65-F5344CB8AC3E}">
        <p14:creationId xmlns:p14="http://schemas.microsoft.com/office/powerpoint/2010/main" val="1044494743"/>
      </p:ext>
    </p:extLst>
  </p:cSld>
  <p:clrMapOvr>
    <a:masterClrMapping/>
  </p:clrMapOvr>
  <p:transition xmlns:p14="http://schemas.microsoft.com/office/powerpoint/2010/main">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7ACB57-44BD-FA49-B1FF-A8FD612C6F90}" type="datetimeFigureOut">
              <a:rPr lang="en-US" smtClean="0"/>
              <a:t>3/30/14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FE1FB-EDAE-4944-9C36-CEE3C7AEA9C2}" type="slidenum">
              <a:rPr lang="en-US" smtClean="0"/>
              <a:t>‹#›</a:t>
            </a:fld>
            <a:endParaRPr lang="en-US"/>
          </a:p>
        </p:txBody>
      </p:sp>
    </p:spTree>
    <p:extLst>
      <p:ext uri="{BB962C8B-B14F-4D97-AF65-F5344CB8AC3E}">
        <p14:creationId xmlns:p14="http://schemas.microsoft.com/office/powerpoint/2010/main" val="434381156"/>
      </p:ext>
    </p:extLst>
  </p:cSld>
  <p:clrMapOvr>
    <a:masterClrMapping/>
  </p:clrMapOvr>
  <p:transition xmlns:p14="http://schemas.microsoft.com/office/powerpoint/2010/main">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7ACB57-44BD-FA49-B1FF-A8FD612C6F90}" type="datetimeFigureOut">
              <a:rPr lang="en-US" smtClean="0"/>
              <a:t>3/30/14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FE1FB-EDAE-4944-9C36-CEE3C7AEA9C2}" type="slidenum">
              <a:rPr lang="en-US" smtClean="0"/>
              <a:t>‹#›</a:t>
            </a:fld>
            <a:endParaRPr lang="en-US"/>
          </a:p>
        </p:txBody>
      </p:sp>
    </p:spTree>
    <p:extLst>
      <p:ext uri="{BB962C8B-B14F-4D97-AF65-F5344CB8AC3E}">
        <p14:creationId xmlns:p14="http://schemas.microsoft.com/office/powerpoint/2010/main" val="648260713"/>
      </p:ext>
    </p:extLst>
  </p:cSld>
  <p:clrMapOvr>
    <a:masterClrMapping/>
  </p:clrMapOvr>
  <p:transition xmlns:p14="http://schemas.microsoft.com/office/powerpoint/2010/main">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7ACB57-44BD-FA49-B1FF-A8FD612C6F90}" type="datetimeFigureOut">
              <a:rPr lang="en-US" smtClean="0"/>
              <a:t>3/30/14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8FE1FB-EDAE-4944-9C36-CEE3C7AEA9C2}" type="slidenum">
              <a:rPr lang="en-US" smtClean="0"/>
              <a:t>‹#›</a:t>
            </a:fld>
            <a:endParaRPr lang="en-US"/>
          </a:p>
        </p:txBody>
      </p:sp>
    </p:spTree>
    <p:extLst>
      <p:ext uri="{BB962C8B-B14F-4D97-AF65-F5344CB8AC3E}">
        <p14:creationId xmlns:p14="http://schemas.microsoft.com/office/powerpoint/2010/main" val="2216320277"/>
      </p:ext>
    </p:extLst>
  </p:cSld>
  <p:clrMapOvr>
    <a:masterClrMapping/>
  </p:clrMapOvr>
  <p:transition xmlns:p14="http://schemas.microsoft.com/office/powerpoint/2010/main">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7ACB57-44BD-FA49-B1FF-A8FD612C6F90}" type="datetimeFigureOut">
              <a:rPr lang="en-US" smtClean="0"/>
              <a:t>3/30/14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8FE1FB-EDAE-4944-9C36-CEE3C7AEA9C2}" type="slidenum">
              <a:rPr lang="en-US" smtClean="0"/>
              <a:t>‹#›</a:t>
            </a:fld>
            <a:endParaRPr lang="en-US"/>
          </a:p>
        </p:txBody>
      </p:sp>
    </p:spTree>
    <p:extLst>
      <p:ext uri="{BB962C8B-B14F-4D97-AF65-F5344CB8AC3E}">
        <p14:creationId xmlns:p14="http://schemas.microsoft.com/office/powerpoint/2010/main" val="4247417289"/>
      </p:ext>
    </p:extLst>
  </p:cSld>
  <p:clrMapOvr>
    <a:masterClrMapping/>
  </p:clrMapOvr>
  <p:transition xmlns:p14="http://schemas.microsoft.com/office/powerpoint/2010/main">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7ACB57-44BD-FA49-B1FF-A8FD612C6F90}" type="datetimeFigureOut">
              <a:rPr lang="en-US" smtClean="0"/>
              <a:t>3/30/14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8FE1FB-EDAE-4944-9C36-CEE3C7AEA9C2}" type="slidenum">
              <a:rPr lang="en-US" smtClean="0"/>
              <a:t>‹#›</a:t>
            </a:fld>
            <a:endParaRPr lang="en-US"/>
          </a:p>
        </p:txBody>
      </p:sp>
    </p:spTree>
    <p:extLst>
      <p:ext uri="{BB962C8B-B14F-4D97-AF65-F5344CB8AC3E}">
        <p14:creationId xmlns:p14="http://schemas.microsoft.com/office/powerpoint/2010/main" val="3622765066"/>
      </p:ext>
    </p:extLst>
  </p:cSld>
  <p:clrMapOvr>
    <a:masterClrMapping/>
  </p:clrMapOvr>
  <p:transition xmlns:p14="http://schemas.microsoft.com/office/powerpoint/2010/main">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7ACB57-44BD-FA49-B1FF-A8FD612C6F90}" type="datetimeFigureOut">
              <a:rPr lang="en-US" smtClean="0"/>
              <a:t>3/30/14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8FE1FB-EDAE-4944-9C36-CEE3C7AEA9C2}" type="slidenum">
              <a:rPr lang="en-US" smtClean="0"/>
              <a:t>‹#›</a:t>
            </a:fld>
            <a:endParaRPr lang="en-US"/>
          </a:p>
        </p:txBody>
      </p:sp>
    </p:spTree>
    <p:extLst>
      <p:ext uri="{BB962C8B-B14F-4D97-AF65-F5344CB8AC3E}">
        <p14:creationId xmlns:p14="http://schemas.microsoft.com/office/powerpoint/2010/main" val="1637764864"/>
      </p:ext>
    </p:extLst>
  </p:cSld>
  <p:clrMapOvr>
    <a:masterClrMapping/>
  </p:clrMapOvr>
  <p:transition xmlns:p14="http://schemas.microsoft.com/office/powerpoint/2010/main">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7ACB57-44BD-FA49-B1FF-A8FD612C6F90}" type="datetimeFigureOut">
              <a:rPr lang="en-US" smtClean="0"/>
              <a:t>3/30/14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8FE1FB-EDAE-4944-9C36-CEE3C7AEA9C2}" type="slidenum">
              <a:rPr lang="en-US" smtClean="0"/>
              <a:t>‹#›</a:t>
            </a:fld>
            <a:endParaRPr lang="en-US"/>
          </a:p>
        </p:txBody>
      </p:sp>
    </p:spTree>
    <p:extLst>
      <p:ext uri="{BB962C8B-B14F-4D97-AF65-F5344CB8AC3E}">
        <p14:creationId xmlns:p14="http://schemas.microsoft.com/office/powerpoint/2010/main" val="1887284832"/>
      </p:ext>
    </p:extLst>
  </p:cSld>
  <p:clrMapOvr>
    <a:masterClrMapping/>
  </p:clrMapOvr>
  <p:transition xmlns:p14="http://schemas.microsoft.com/office/powerpoint/2010/main">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7ACB57-44BD-FA49-B1FF-A8FD612C6F90}" type="datetimeFigureOut">
              <a:rPr lang="en-US" smtClean="0"/>
              <a:t>3/30/14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8FE1FB-EDAE-4944-9C36-CEE3C7AEA9C2}" type="slidenum">
              <a:rPr lang="en-US" smtClean="0"/>
              <a:t>‹#›</a:t>
            </a:fld>
            <a:endParaRPr lang="en-US"/>
          </a:p>
        </p:txBody>
      </p:sp>
    </p:spTree>
    <p:extLst>
      <p:ext uri="{BB962C8B-B14F-4D97-AF65-F5344CB8AC3E}">
        <p14:creationId xmlns:p14="http://schemas.microsoft.com/office/powerpoint/2010/main" val="1366628850"/>
      </p:ext>
    </p:extLst>
  </p:cSld>
  <p:clrMapOvr>
    <a:masterClrMapping/>
  </p:clrMapOvr>
  <p:transition xmlns:p14="http://schemas.microsoft.com/office/powerpoint/2010/main">
    <p:strips dir="rd"/>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lifted up pw series_c_nt.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592666"/>
            <a:ext cx="7318022" cy="824971"/>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7318022" cy="438291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7ACB57-44BD-FA49-B1FF-A8FD612C6F90}" type="datetimeFigureOut">
              <a:rPr lang="en-US" smtClean="0"/>
              <a:t>3/30/14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8FE1FB-EDAE-4944-9C36-CEE3C7AEA9C2}" type="slidenum">
              <a:rPr lang="en-US" smtClean="0"/>
              <a:t>‹#›</a:t>
            </a:fld>
            <a:endParaRPr lang="en-US"/>
          </a:p>
        </p:txBody>
      </p:sp>
    </p:spTree>
    <p:extLst>
      <p:ext uri="{BB962C8B-B14F-4D97-AF65-F5344CB8AC3E}">
        <p14:creationId xmlns:p14="http://schemas.microsoft.com/office/powerpoint/2010/main" val="2991236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xmlns:p14="http://schemas.microsoft.com/office/powerpoint/2010/main">
    <p:strips dir="rd"/>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txStyles>
    <p:titleStyle>
      <a:lvl1pPr algn="l" defTabSz="4572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b="1"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b="1" kern="1200">
          <a:solidFill>
            <a:schemeClr val="bg1"/>
          </a:solidFill>
          <a:latin typeface="+mn-lt"/>
          <a:ea typeface="+mn-ea"/>
          <a:cs typeface="+mn-cs"/>
        </a:defRPr>
      </a:lvl2pPr>
      <a:lvl3pPr marL="1143000" indent="-228600" algn="l" defTabSz="457200" rtl="0" eaLnBrk="1" latinLnBrk="0" hangingPunct="1">
        <a:spcBef>
          <a:spcPct val="20000"/>
        </a:spcBef>
        <a:buFont typeface="Arial"/>
        <a:buChar char="•"/>
        <a:defRPr sz="2400" b="1" kern="1200">
          <a:solidFill>
            <a:schemeClr val="bg1"/>
          </a:solidFill>
          <a:latin typeface="+mn-lt"/>
          <a:ea typeface="+mn-ea"/>
          <a:cs typeface="+mn-cs"/>
        </a:defRPr>
      </a:lvl3pPr>
      <a:lvl4pPr marL="1600200" indent="-228600" algn="l" defTabSz="457200" rtl="0" eaLnBrk="1" latinLnBrk="0" hangingPunct="1">
        <a:spcBef>
          <a:spcPct val="20000"/>
        </a:spcBef>
        <a:buFont typeface="Arial"/>
        <a:buChar char="–"/>
        <a:defRPr sz="2000" b="1" kern="1200">
          <a:solidFill>
            <a:schemeClr val="bg1"/>
          </a:solidFill>
          <a:latin typeface="+mn-lt"/>
          <a:ea typeface="+mn-ea"/>
          <a:cs typeface="+mn-cs"/>
        </a:defRPr>
      </a:lvl4pPr>
      <a:lvl5pPr marL="2057400" indent="-228600" algn="l" defTabSz="457200" rtl="0" eaLnBrk="1" latinLnBrk="0" hangingPunct="1">
        <a:spcBef>
          <a:spcPct val="20000"/>
        </a:spcBef>
        <a:buFont typeface="Arial"/>
        <a:buChar char="»"/>
        <a:defRPr sz="2000" b="1" kern="1200">
          <a:solidFill>
            <a:schemeClr val="bg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John 4:23–24</a:t>
            </a:r>
            <a:endParaRPr lang="en-US" dirty="0"/>
          </a:p>
        </p:txBody>
      </p:sp>
      <p:sp>
        <p:nvSpPr>
          <p:cNvPr id="5" name="Rectangle 4"/>
          <p:cNvSpPr/>
          <p:nvPr/>
        </p:nvSpPr>
        <p:spPr>
          <a:xfrm>
            <a:off x="457200" y="1674673"/>
            <a:ext cx="7177824" cy="3539430"/>
          </a:xfrm>
          <a:prstGeom prst="rect">
            <a:avLst/>
          </a:prstGeom>
        </p:spPr>
        <p:txBody>
          <a:bodyPr wrap="square">
            <a:spAutoFit/>
          </a:bodyPr>
          <a:lstStyle/>
          <a:p>
            <a:r>
              <a:rPr lang="en-US" sz="3200" b="1" baseline="30000" dirty="0">
                <a:solidFill>
                  <a:srgbClr val="FFFFFF"/>
                </a:solidFill>
              </a:rPr>
              <a:t>23</a:t>
            </a:r>
            <a:r>
              <a:rPr lang="en-US" sz="3200" b="1" dirty="0">
                <a:solidFill>
                  <a:srgbClr val="FFFFFF"/>
                </a:solidFill>
              </a:rPr>
              <a:t> But the hour is coming, and is now here, when the true worshipers will worship the Father in spirit and truth, for the Father is seeking such people to worship him. </a:t>
            </a:r>
            <a:r>
              <a:rPr lang="en-US" sz="3200" b="1" baseline="30000" dirty="0">
                <a:solidFill>
                  <a:srgbClr val="FFFFFF"/>
                </a:solidFill>
              </a:rPr>
              <a:t>24</a:t>
            </a:r>
            <a:r>
              <a:rPr lang="en-US" sz="3200" b="1" dirty="0">
                <a:solidFill>
                  <a:srgbClr val="FFFFFF"/>
                </a:solidFill>
              </a:rPr>
              <a:t> God is spirit, and those who worship him must worship in spirit and truth.” </a:t>
            </a:r>
          </a:p>
        </p:txBody>
      </p:sp>
    </p:spTree>
    <p:extLst>
      <p:ext uri="{BB962C8B-B14F-4D97-AF65-F5344CB8AC3E}">
        <p14:creationId xmlns:p14="http://schemas.microsoft.com/office/powerpoint/2010/main" val="2266544341"/>
      </p:ext>
    </p:extLst>
  </p:cSld>
  <p:clrMapOvr>
    <a:masterClrMapping/>
  </p:clrMapOvr>
  <p:transition xmlns:p14="http://schemas.microsoft.com/office/powerpoint/2010/main">
    <p:strips dir="rd"/>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0457048"/>
      </p:ext>
    </p:extLst>
  </p:cSld>
  <p:clrMapOvr>
    <a:masterClrMapping/>
  </p:clrMapOvr>
  <p:transition xmlns:p14="http://schemas.microsoft.com/office/powerpoint/2010/main">
    <p:strips dir="rd"/>
  </p:transition>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Picture 3" descr="true worship.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690407101"/>
      </p:ext>
    </p:extLst>
  </p:cSld>
  <p:clrMapOvr>
    <a:masterClrMapping/>
  </p:clrMapOvr>
  <p:transition xmlns:p14="http://schemas.microsoft.com/office/powerpoint/2010/main">
    <p:strips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Worship starts with God.</a:t>
            </a:r>
            <a:endParaRPr lang="en-US" dirty="0"/>
          </a:p>
        </p:txBody>
      </p:sp>
      <p:sp>
        <p:nvSpPr>
          <p:cNvPr id="3" name="Content Placeholder 2"/>
          <p:cNvSpPr>
            <a:spLocks noGrp="1"/>
          </p:cNvSpPr>
          <p:nvPr>
            <p:ph idx="1"/>
          </p:nvPr>
        </p:nvSpPr>
        <p:spPr/>
        <p:txBody>
          <a:bodyPr/>
          <a:lstStyle/>
          <a:p>
            <a:r>
              <a:rPr lang="en-US" dirty="0" smtClean="0"/>
              <a:t>Matthew 15:1–8</a:t>
            </a:r>
          </a:p>
          <a:p>
            <a:r>
              <a:rPr lang="en-US" dirty="0" smtClean="0"/>
              <a:t>John 4:23–24</a:t>
            </a:r>
          </a:p>
          <a:p>
            <a:r>
              <a:rPr lang="en-US" dirty="0" smtClean="0"/>
              <a:t>2 Timothy 3:16–17</a:t>
            </a:r>
            <a:endParaRPr lang="en-US" dirty="0"/>
          </a:p>
        </p:txBody>
      </p:sp>
    </p:spTree>
    <p:extLst>
      <p:ext uri="{BB962C8B-B14F-4D97-AF65-F5344CB8AC3E}">
        <p14:creationId xmlns:p14="http://schemas.microsoft.com/office/powerpoint/2010/main" val="820776307"/>
      </p:ext>
    </p:extLst>
  </p:cSld>
  <p:clrMapOvr>
    <a:masterClrMapping/>
  </p:clrMapOvr>
  <p:transition xmlns:p14="http://schemas.microsoft.com/office/powerpoint/2010/main">
    <p:strips dir="rd"/>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Worship praises the Lord.</a:t>
            </a:r>
            <a:endParaRPr lang="en-US" dirty="0"/>
          </a:p>
        </p:txBody>
      </p:sp>
      <p:sp>
        <p:nvSpPr>
          <p:cNvPr id="3" name="Content Placeholder 2"/>
          <p:cNvSpPr>
            <a:spLocks noGrp="1"/>
          </p:cNvSpPr>
          <p:nvPr>
            <p:ph idx="1"/>
          </p:nvPr>
        </p:nvSpPr>
        <p:spPr/>
        <p:txBody>
          <a:bodyPr/>
          <a:lstStyle/>
          <a:p>
            <a:r>
              <a:rPr lang="en-US" dirty="0" smtClean="0"/>
              <a:t>Psalm 96:1–6; 95:6–7</a:t>
            </a:r>
          </a:p>
          <a:p>
            <a:r>
              <a:rPr lang="en-US" dirty="0" smtClean="0"/>
              <a:t>Amos 5:21–24</a:t>
            </a:r>
            <a:endParaRPr lang="en-US" dirty="0"/>
          </a:p>
        </p:txBody>
      </p:sp>
    </p:spTree>
    <p:extLst>
      <p:ext uri="{BB962C8B-B14F-4D97-AF65-F5344CB8AC3E}">
        <p14:creationId xmlns:p14="http://schemas.microsoft.com/office/powerpoint/2010/main" val="85877238"/>
      </p:ext>
    </p:extLst>
  </p:cSld>
  <p:clrMapOvr>
    <a:masterClrMapping/>
  </p:clrMapOvr>
  <p:transition xmlns:p14="http://schemas.microsoft.com/office/powerpoint/2010/main">
    <p:strips dir="rd"/>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True Worship profits the Prepared.</a:t>
            </a:r>
            <a:endParaRPr lang="en-US" dirty="0"/>
          </a:p>
        </p:txBody>
      </p:sp>
      <p:sp>
        <p:nvSpPr>
          <p:cNvPr id="3" name="Content Placeholder 2"/>
          <p:cNvSpPr>
            <a:spLocks noGrp="1"/>
          </p:cNvSpPr>
          <p:nvPr>
            <p:ph idx="1"/>
          </p:nvPr>
        </p:nvSpPr>
        <p:spPr/>
        <p:txBody>
          <a:bodyPr/>
          <a:lstStyle/>
          <a:p>
            <a:r>
              <a:rPr lang="en-US" dirty="0" smtClean="0"/>
              <a:t>Nehemiah 8:1–6</a:t>
            </a:r>
          </a:p>
          <a:p>
            <a:r>
              <a:rPr lang="en-US" dirty="0" smtClean="0"/>
              <a:t>Ecclesiastes 5:1–7</a:t>
            </a:r>
          </a:p>
          <a:p>
            <a:pPr lvl="1"/>
            <a:r>
              <a:rPr lang="en-US" dirty="0" smtClean="0"/>
              <a:t>Think.</a:t>
            </a:r>
          </a:p>
          <a:p>
            <a:pPr lvl="1"/>
            <a:r>
              <a:rPr lang="en-US" dirty="0" smtClean="0"/>
              <a:t>Listen.</a:t>
            </a:r>
          </a:p>
          <a:p>
            <a:pPr lvl="1"/>
            <a:r>
              <a:rPr lang="en-US" dirty="0" smtClean="0"/>
              <a:t>Speak Carefully.</a:t>
            </a:r>
            <a:endParaRPr lang="en-US" dirty="0"/>
          </a:p>
        </p:txBody>
      </p:sp>
    </p:spTree>
    <p:extLst>
      <p:ext uri="{BB962C8B-B14F-4D97-AF65-F5344CB8AC3E}">
        <p14:creationId xmlns:p14="http://schemas.microsoft.com/office/powerpoint/2010/main" val="639670151"/>
      </p:ext>
    </p:extLst>
  </p:cSld>
  <p:clrMapOvr>
    <a:masterClrMapping/>
  </p:clrMapOvr>
  <p:transition xmlns:p14="http://schemas.microsoft.com/office/powerpoint/2010/main">
    <p:strips dir="rd"/>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2827665"/>
      </p:ext>
    </p:extLst>
  </p:cSld>
  <p:clrMapOvr>
    <a:masterClrMapping/>
  </p:clrMapOvr>
  <p:transition xmlns:p14="http://schemas.microsoft.com/office/powerpoint/2010/main">
    <p:strips dir="rd"/>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TotalTime>
  <Words>134</Words>
  <Application>Microsoft Macintosh PowerPoint</Application>
  <PresentationFormat>On-screen Show (4:3)</PresentationFormat>
  <Paragraphs>15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John 4:23–24</vt:lpstr>
      <vt:lpstr>PowerPoint Presentation</vt:lpstr>
      <vt:lpstr>PowerPoint Presentation</vt:lpstr>
      <vt:lpstr>True Worship starts with God.</vt:lpstr>
      <vt:lpstr>True Worship praises the Lord.</vt:lpstr>
      <vt:lpstr>True Worship profits the Prepared.</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4:23–24</dc:title>
  <dc:creator>TERRY  FRANCIS</dc:creator>
  <cp:lastModifiedBy>TERRY  FRANCIS</cp:lastModifiedBy>
  <cp:revision>2</cp:revision>
  <dcterms:created xsi:type="dcterms:W3CDTF">2014-03-30T11:31:37Z</dcterms:created>
  <dcterms:modified xsi:type="dcterms:W3CDTF">2014-03-30T12:05:39Z</dcterms:modified>
</cp:coreProperties>
</file>