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7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23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741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78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97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17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56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26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8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04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699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MEMBER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542E-3DAB-A34B-BA60-D12945F57C80}" type="datetimeFigureOut">
              <a:rPr lang="en-US" smtClean="0"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E1D2A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E1D2A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E1D2A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E1D2A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821"/>
          </a:xfrm>
        </p:spPr>
        <p:txBody>
          <a:bodyPr/>
          <a:lstStyle/>
          <a:p>
            <a:r>
              <a:rPr lang="en-US" dirty="0" smtClean="0"/>
              <a:t>Luke 23:35–36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52962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E1D2A1"/>
                </a:solidFill>
                <a:latin typeface="Cambria"/>
                <a:cs typeface="Cambria"/>
              </a:rPr>
              <a:t>35</a:t>
            </a:r>
            <a:r>
              <a:rPr lang="en-US" sz="3200" b="1" dirty="0" smtClean="0">
                <a:solidFill>
                  <a:srgbClr val="E1D2A1"/>
                </a:solidFill>
                <a:latin typeface="Cambria"/>
                <a:cs typeface="Cambria"/>
              </a:rPr>
              <a:t> </a:t>
            </a:r>
            <a:r>
              <a:rPr lang="en-US" sz="3200" b="1" dirty="0">
                <a:solidFill>
                  <a:srgbClr val="E1D2A1"/>
                </a:solidFill>
                <a:latin typeface="Cambria"/>
                <a:cs typeface="Cambria"/>
              </a:rPr>
              <a:t>And the people stood by, watching, but the rulers scoffed at him, saying, “He saved others; let him save himself, if he is the Christ of God, his Chosen One!” </a:t>
            </a:r>
            <a:r>
              <a:rPr lang="en-US" sz="3200" b="1" baseline="30000" dirty="0">
                <a:solidFill>
                  <a:srgbClr val="E1D2A1"/>
                </a:solidFill>
                <a:latin typeface="Cambria"/>
                <a:cs typeface="Cambria"/>
              </a:rPr>
              <a:t>36</a:t>
            </a:r>
            <a:r>
              <a:rPr lang="en-US" sz="3200" b="1" dirty="0">
                <a:solidFill>
                  <a:srgbClr val="E1D2A1"/>
                </a:solidFill>
                <a:latin typeface="Cambria"/>
                <a:cs typeface="Cambria"/>
              </a:rPr>
              <a:t> The soldiers also mocked him, coming up and offering him sour wine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39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 of deliverance.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Luke 23:44–49</a:t>
            </a:r>
          </a:p>
          <a:p>
            <a:r>
              <a:rPr lang="en-US" smtClean="0"/>
              <a:t>Psalm 31:5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46505"/>
      </p:ext>
    </p:extLst>
  </p:cSld>
  <p:clrMapOvr>
    <a:masterClrMapping/>
  </p:clrMapOvr>
  <p:transition xmlns:p14="http://schemas.microsoft.com/office/powerpoint/2010/main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07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920683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MEMBER.final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3956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prayer of forgiveness.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Luke 23:33–34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73669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plea honored by Christ.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27:44</a:t>
            </a:r>
          </a:p>
          <a:p>
            <a:r>
              <a:rPr lang="en-US" dirty="0" smtClean="0"/>
              <a:t>Luke 23:39–42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66448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request of love.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26:56</a:t>
            </a:r>
          </a:p>
          <a:p>
            <a:r>
              <a:rPr lang="en-US" dirty="0" smtClean="0"/>
              <a:t>John 19:26–27</a:t>
            </a:r>
          </a:p>
          <a:p>
            <a:r>
              <a:rPr lang="en-US" dirty="0" smtClean="0"/>
              <a:t>Proverbs 23:22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54084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 of suffering.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Peter 2:23</a:t>
            </a:r>
          </a:p>
          <a:p>
            <a:r>
              <a:rPr lang="en-US" dirty="0" smtClean="0"/>
              <a:t>Matthew 27:45–46</a:t>
            </a:r>
          </a:p>
          <a:p>
            <a:r>
              <a:rPr lang="en-US" dirty="0" smtClean="0"/>
              <a:t>Psalm 22:14–18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27914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confession of humanity.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19:28–29</a:t>
            </a:r>
          </a:p>
          <a:p>
            <a:r>
              <a:rPr lang="en-US" dirty="0" smtClean="0"/>
              <a:t>Matthew 27:33–34</a:t>
            </a:r>
          </a:p>
          <a:p>
            <a:r>
              <a:rPr lang="en-US" dirty="0" smtClean="0"/>
              <a:t>Hebrews 4:15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25110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cry of completion.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5:6–10</a:t>
            </a:r>
          </a:p>
          <a:p>
            <a:r>
              <a:rPr lang="en-US" dirty="0" smtClean="0"/>
              <a:t>Luke 24:25–27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2577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182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Luke 23:35–36</vt:lpstr>
      <vt:lpstr>PowerPoint Presentation</vt:lpstr>
      <vt:lpstr>PowerPoint Presentation</vt:lpstr>
      <vt:lpstr>A prayer of forgiveness.</vt:lpstr>
      <vt:lpstr>A plea honored by Christ.</vt:lpstr>
      <vt:lpstr>A request of love.</vt:lpstr>
      <vt:lpstr>A question of suffering.</vt:lpstr>
      <vt:lpstr>A confession of humanity.</vt:lpstr>
      <vt:lpstr>A cry of completion.</vt:lpstr>
      <vt:lpstr>A call of deliverance.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11:26–28</dc:title>
  <dc:creator>TERRY  FRANCIS</dc:creator>
  <cp:lastModifiedBy>TERRY  FRANCIS</cp:lastModifiedBy>
  <cp:revision>4</cp:revision>
  <dcterms:created xsi:type="dcterms:W3CDTF">2014-01-26T13:23:29Z</dcterms:created>
  <dcterms:modified xsi:type="dcterms:W3CDTF">2014-03-23T11:28:06Z</dcterms:modified>
</cp:coreProperties>
</file>