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2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41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78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97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17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56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26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8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04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699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MEMBER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E1D2A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E1D2A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E1D2A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E1D2A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821"/>
          </a:xfrm>
        </p:spPr>
        <p:txBody>
          <a:bodyPr/>
          <a:lstStyle/>
          <a:p>
            <a:r>
              <a:rPr lang="en-US" dirty="0" smtClean="0"/>
              <a:t>Matthew 27:28–30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52962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28</a:t>
            </a:r>
            <a:r>
              <a:rPr lang="en-US" sz="3200" b="1" dirty="0" smtClean="0">
                <a:solidFill>
                  <a:srgbClr val="E1D2A1"/>
                </a:solidFill>
                <a:latin typeface="Cambria"/>
                <a:cs typeface="Cambria"/>
              </a:rPr>
              <a:t> And they stripped him and put a scarlet robe on him, </a:t>
            </a:r>
            <a:r>
              <a:rPr lang="en-US" sz="32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29</a:t>
            </a:r>
            <a:r>
              <a:rPr lang="en-US" sz="3200" b="1" dirty="0" smtClean="0">
                <a:solidFill>
                  <a:srgbClr val="E1D2A1"/>
                </a:solidFill>
                <a:latin typeface="Cambria"/>
                <a:cs typeface="Cambria"/>
              </a:rPr>
              <a:t> and twisting together a crown of thorns, they put it on his head and put a reed in his right hand. And kneeling before him, they mocked him, saying, “Hail, King of the Jews!” </a:t>
            </a:r>
            <a:r>
              <a:rPr lang="en-US" sz="32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30</a:t>
            </a:r>
            <a:r>
              <a:rPr lang="en-US" sz="3200" b="1" dirty="0" smtClean="0">
                <a:solidFill>
                  <a:srgbClr val="E1D2A1"/>
                </a:solidFill>
                <a:latin typeface="Cambria"/>
                <a:cs typeface="Cambria"/>
              </a:rPr>
              <a:t> And they spit on him and took the reed and struck him on the head. </a:t>
            </a:r>
            <a:endParaRPr lang="en-US" sz="3200" b="1" dirty="0">
              <a:solidFill>
                <a:srgbClr val="E1D2A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7039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2068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EMBER.final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395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scourging.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no limitations.</a:t>
            </a:r>
          </a:p>
          <a:p>
            <a:r>
              <a:rPr lang="en-US" dirty="0" smtClean="0"/>
              <a:t>Victims were referred to as the </a:t>
            </a:r>
            <a:br>
              <a:rPr lang="en-US" dirty="0" smtClean="0"/>
            </a:br>
            <a:r>
              <a:rPr lang="en-US" dirty="0" smtClean="0"/>
              <a:t>half-dead.</a:t>
            </a:r>
          </a:p>
          <a:p>
            <a:r>
              <a:rPr lang="en-US" dirty="0" smtClean="0"/>
              <a:t>Matthew 27:27–30</a:t>
            </a:r>
          </a:p>
          <a:p>
            <a:r>
              <a:rPr lang="en-US" dirty="0" smtClean="0"/>
              <a:t>1 Peter 2:23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73130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carried His own cross.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19:17</a:t>
            </a:r>
          </a:p>
          <a:p>
            <a:r>
              <a:rPr lang="en-US" dirty="0" smtClean="0"/>
              <a:t>It was a procession of the longest</a:t>
            </a:r>
            <a:br>
              <a:rPr lang="en-US" dirty="0" smtClean="0"/>
            </a:br>
            <a:r>
              <a:rPr lang="en-US" dirty="0" smtClean="0"/>
              <a:t>route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586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crucified Him.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19:17–18</a:t>
            </a:r>
          </a:p>
          <a:p>
            <a:r>
              <a:rPr lang="en-US" dirty="0" smtClean="0"/>
              <a:t>John 19:29–33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29257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07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128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Matthew 27:28–30</vt:lpstr>
      <vt:lpstr>PowerPoint Presentation</vt:lpstr>
      <vt:lpstr>PowerPoint Presentation</vt:lpstr>
      <vt:lpstr>The Roman scourging. </vt:lpstr>
      <vt:lpstr>He carried His own cross. </vt:lpstr>
      <vt:lpstr>They crucified Him.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11:26–28</dc:title>
  <dc:creator>TERRY  FRANCIS</dc:creator>
  <cp:lastModifiedBy>TERRY  FRANCIS</cp:lastModifiedBy>
  <cp:revision>4</cp:revision>
  <dcterms:created xsi:type="dcterms:W3CDTF">2014-01-26T13:23:29Z</dcterms:created>
  <dcterms:modified xsi:type="dcterms:W3CDTF">2014-03-23T11:02:10Z</dcterms:modified>
</cp:coreProperties>
</file>