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2" r:id="rId7"/>
    <p:sldId id="263" r:id="rId8"/>
    <p:sldId id="260"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80" d="100"/>
          <a:sy n="80" d="100"/>
        </p:scale>
        <p:origin x="-112" y="-3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printerSettings" Target="printerSettings/printerSettings1.bin"/></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0455B9-A2E1-8A45-AB56-F3E995565AFB}" type="datetimeFigureOut">
              <a:rPr lang="en-US" smtClean="0"/>
              <a:t>2/16/14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85E2A-4B2E-BE47-A1E2-C0BBBEBD7AAA}" type="slidenum">
              <a:rPr lang="en-US" smtClean="0"/>
              <a:t>‹#›</a:t>
            </a:fld>
            <a:endParaRPr lang="en-US"/>
          </a:p>
        </p:txBody>
      </p:sp>
    </p:spTree>
    <p:extLst>
      <p:ext uri="{BB962C8B-B14F-4D97-AF65-F5344CB8AC3E}">
        <p14:creationId xmlns:p14="http://schemas.microsoft.com/office/powerpoint/2010/main" val="3584685008"/>
      </p:ext>
    </p:extLst>
  </p:cSld>
  <p:clrMapOvr>
    <a:masterClrMapping/>
  </p:clrMapOvr>
  <p:transition xmlns:p14="http://schemas.microsoft.com/office/powerpoint/2010/mai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0455B9-A2E1-8A45-AB56-F3E995565AFB}" type="datetimeFigureOut">
              <a:rPr lang="en-US" smtClean="0"/>
              <a:t>2/16/14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85E2A-4B2E-BE47-A1E2-C0BBBEBD7AAA}" type="slidenum">
              <a:rPr lang="en-US" smtClean="0"/>
              <a:t>‹#›</a:t>
            </a:fld>
            <a:endParaRPr lang="en-US"/>
          </a:p>
        </p:txBody>
      </p:sp>
    </p:spTree>
    <p:extLst>
      <p:ext uri="{BB962C8B-B14F-4D97-AF65-F5344CB8AC3E}">
        <p14:creationId xmlns:p14="http://schemas.microsoft.com/office/powerpoint/2010/main" val="3696253782"/>
      </p:ext>
    </p:extLst>
  </p:cSld>
  <p:clrMapOvr>
    <a:masterClrMapping/>
  </p:clrMapOvr>
  <p:transition xmlns:p14="http://schemas.microsoft.com/office/powerpoint/2010/mai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0455B9-A2E1-8A45-AB56-F3E995565AFB}" type="datetimeFigureOut">
              <a:rPr lang="en-US" smtClean="0"/>
              <a:t>2/16/14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85E2A-4B2E-BE47-A1E2-C0BBBEBD7AAA}" type="slidenum">
              <a:rPr lang="en-US" smtClean="0"/>
              <a:t>‹#›</a:t>
            </a:fld>
            <a:endParaRPr lang="en-US"/>
          </a:p>
        </p:txBody>
      </p:sp>
    </p:spTree>
    <p:extLst>
      <p:ext uri="{BB962C8B-B14F-4D97-AF65-F5344CB8AC3E}">
        <p14:creationId xmlns:p14="http://schemas.microsoft.com/office/powerpoint/2010/main" val="2992354704"/>
      </p:ext>
    </p:extLst>
  </p:cSld>
  <p:clrMapOvr>
    <a:masterClrMapping/>
  </p:clrMapOvr>
  <p:transition xmlns:p14="http://schemas.microsoft.com/office/powerpoint/2010/mai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0455B9-A2E1-8A45-AB56-F3E995565AFB}" type="datetimeFigureOut">
              <a:rPr lang="en-US" smtClean="0"/>
              <a:t>2/16/14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85E2A-4B2E-BE47-A1E2-C0BBBEBD7AAA}" type="slidenum">
              <a:rPr lang="en-US" smtClean="0"/>
              <a:t>‹#›</a:t>
            </a:fld>
            <a:endParaRPr lang="en-US"/>
          </a:p>
        </p:txBody>
      </p:sp>
    </p:spTree>
    <p:extLst>
      <p:ext uri="{BB962C8B-B14F-4D97-AF65-F5344CB8AC3E}">
        <p14:creationId xmlns:p14="http://schemas.microsoft.com/office/powerpoint/2010/main" val="3651315963"/>
      </p:ext>
    </p:extLst>
  </p:cSld>
  <p:clrMapOvr>
    <a:masterClrMapping/>
  </p:clrMapOvr>
  <p:transition xmlns:p14="http://schemas.microsoft.com/office/powerpoint/2010/mai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0455B9-A2E1-8A45-AB56-F3E995565AFB}" type="datetimeFigureOut">
              <a:rPr lang="en-US" smtClean="0"/>
              <a:t>2/16/14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F85E2A-4B2E-BE47-A1E2-C0BBBEBD7AAA}" type="slidenum">
              <a:rPr lang="en-US" smtClean="0"/>
              <a:t>‹#›</a:t>
            </a:fld>
            <a:endParaRPr lang="en-US"/>
          </a:p>
        </p:txBody>
      </p:sp>
    </p:spTree>
    <p:extLst>
      <p:ext uri="{BB962C8B-B14F-4D97-AF65-F5344CB8AC3E}">
        <p14:creationId xmlns:p14="http://schemas.microsoft.com/office/powerpoint/2010/main" val="4141342779"/>
      </p:ext>
    </p:extLst>
  </p:cSld>
  <p:clrMapOvr>
    <a:masterClrMapping/>
  </p:clrMapOvr>
  <p:transition xmlns:p14="http://schemas.microsoft.com/office/powerpoint/2010/mai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0455B9-A2E1-8A45-AB56-F3E995565AFB}" type="datetimeFigureOut">
              <a:rPr lang="en-US" smtClean="0"/>
              <a:t>2/16/14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85E2A-4B2E-BE47-A1E2-C0BBBEBD7AAA}" type="slidenum">
              <a:rPr lang="en-US" smtClean="0"/>
              <a:t>‹#›</a:t>
            </a:fld>
            <a:endParaRPr lang="en-US"/>
          </a:p>
        </p:txBody>
      </p:sp>
    </p:spTree>
    <p:extLst>
      <p:ext uri="{BB962C8B-B14F-4D97-AF65-F5344CB8AC3E}">
        <p14:creationId xmlns:p14="http://schemas.microsoft.com/office/powerpoint/2010/main" val="515640548"/>
      </p:ext>
    </p:extLst>
  </p:cSld>
  <p:clrMapOvr>
    <a:masterClrMapping/>
  </p:clrMapOvr>
  <p:transition xmlns:p14="http://schemas.microsoft.com/office/powerpoint/2010/mai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0455B9-A2E1-8A45-AB56-F3E995565AFB}" type="datetimeFigureOut">
              <a:rPr lang="en-US" smtClean="0"/>
              <a:t>2/16/14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F85E2A-4B2E-BE47-A1E2-C0BBBEBD7AAA}" type="slidenum">
              <a:rPr lang="en-US" smtClean="0"/>
              <a:t>‹#›</a:t>
            </a:fld>
            <a:endParaRPr lang="en-US"/>
          </a:p>
        </p:txBody>
      </p:sp>
    </p:spTree>
    <p:extLst>
      <p:ext uri="{BB962C8B-B14F-4D97-AF65-F5344CB8AC3E}">
        <p14:creationId xmlns:p14="http://schemas.microsoft.com/office/powerpoint/2010/main" val="2920564057"/>
      </p:ext>
    </p:extLst>
  </p:cSld>
  <p:clrMapOvr>
    <a:masterClrMapping/>
  </p:clrMapOvr>
  <p:transition xmlns:p14="http://schemas.microsoft.com/office/powerpoint/2010/mai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0455B9-A2E1-8A45-AB56-F3E995565AFB}" type="datetimeFigureOut">
              <a:rPr lang="en-US" smtClean="0"/>
              <a:t>2/16/14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F85E2A-4B2E-BE47-A1E2-C0BBBEBD7AAA}" type="slidenum">
              <a:rPr lang="en-US" smtClean="0"/>
              <a:t>‹#›</a:t>
            </a:fld>
            <a:endParaRPr lang="en-US"/>
          </a:p>
        </p:txBody>
      </p:sp>
    </p:spTree>
    <p:extLst>
      <p:ext uri="{BB962C8B-B14F-4D97-AF65-F5344CB8AC3E}">
        <p14:creationId xmlns:p14="http://schemas.microsoft.com/office/powerpoint/2010/main" val="3748014846"/>
      </p:ext>
    </p:extLst>
  </p:cSld>
  <p:clrMapOvr>
    <a:masterClrMapping/>
  </p:clrMapOvr>
  <p:transition xmlns:p14="http://schemas.microsoft.com/office/powerpoint/2010/mai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0455B9-A2E1-8A45-AB56-F3E995565AFB}" type="datetimeFigureOut">
              <a:rPr lang="en-US" smtClean="0"/>
              <a:t>2/16/14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F85E2A-4B2E-BE47-A1E2-C0BBBEBD7AAA}" type="slidenum">
              <a:rPr lang="en-US" smtClean="0"/>
              <a:t>‹#›</a:t>
            </a:fld>
            <a:endParaRPr lang="en-US"/>
          </a:p>
        </p:txBody>
      </p:sp>
    </p:spTree>
    <p:extLst>
      <p:ext uri="{BB962C8B-B14F-4D97-AF65-F5344CB8AC3E}">
        <p14:creationId xmlns:p14="http://schemas.microsoft.com/office/powerpoint/2010/main" val="2347978857"/>
      </p:ext>
    </p:extLst>
  </p:cSld>
  <p:clrMapOvr>
    <a:masterClrMapping/>
  </p:clrMapOvr>
  <p:transition xmlns:p14="http://schemas.microsoft.com/office/powerpoint/2010/mai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0455B9-A2E1-8A45-AB56-F3E995565AFB}" type="datetimeFigureOut">
              <a:rPr lang="en-US" smtClean="0"/>
              <a:t>2/16/14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85E2A-4B2E-BE47-A1E2-C0BBBEBD7AAA}" type="slidenum">
              <a:rPr lang="en-US" smtClean="0"/>
              <a:t>‹#›</a:t>
            </a:fld>
            <a:endParaRPr lang="en-US"/>
          </a:p>
        </p:txBody>
      </p:sp>
    </p:spTree>
    <p:extLst>
      <p:ext uri="{BB962C8B-B14F-4D97-AF65-F5344CB8AC3E}">
        <p14:creationId xmlns:p14="http://schemas.microsoft.com/office/powerpoint/2010/main" val="4121569633"/>
      </p:ext>
    </p:extLst>
  </p:cSld>
  <p:clrMapOvr>
    <a:masterClrMapping/>
  </p:clrMapOvr>
  <p:transition xmlns:p14="http://schemas.microsoft.com/office/powerpoint/2010/mai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0455B9-A2E1-8A45-AB56-F3E995565AFB}" type="datetimeFigureOut">
              <a:rPr lang="en-US" smtClean="0"/>
              <a:t>2/16/14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F85E2A-4B2E-BE47-A1E2-C0BBBEBD7AAA}" type="slidenum">
              <a:rPr lang="en-US" smtClean="0"/>
              <a:t>‹#›</a:t>
            </a:fld>
            <a:endParaRPr lang="en-US"/>
          </a:p>
        </p:txBody>
      </p:sp>
    </p:spTree>
    <p:extLst>
      <p:ext uri="{BB962C8B-B14F-4D97-AF65-F5344CB8AC3E}">
        <p14:creationId xmlns:p14="http://schemas.microsoft.com/office/powerpoint/2010/main" val="863977740"/>
      </p:ext>
    </p:extLst>
  </p:cSld>
  <p:clrMapOvr>
    <a:masterClrMapping/>
  </p:clrMapOvr>
  <p:transition xmlns:p14="http://schemas.microsoft.com/office/powerpoint/2010/main">
    <p:wipe dir="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from_death_to_life_std_cb.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0455B9-A2E1-8A45-AB56-F3E995565AFB}" type="datetimeFigureOut">
              <a:rPr lang="en-US" smtClean="0"/>
              <a:t>2/16/14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F85E2A-4B2E-BE47-A1E2-C0BBBEBD7AAA}" type="slidenum">
              <a:rPr lang="en-US" smtClean="0"/>
              <a:t>‹#›</a:t>
            </a:fld>
            <a:endParaRPr lang="en-US"/>
          </a:p>
        </p:txBody>
      </p:sp>
    </p:spTree>
    <p:extLst>
      <p:ext uri="{BB962C8B-B14F-4D97-AF65-F5344CB8AC3E}">
        <p14:creationId xmlns:p14="http://schemas.microsoft.com/office/powerpoint/2010/main" val="3010477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xmlns:p14="http://schemas.microsoft.com/office/powerpoint/2010/main">
    <p:wipe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left)">
                                      <p:cBhvr>
                                        <p:cTn id="1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xmlns:p14="http://schemas.microsoft.com/office/powerpoint/2010/main" presetID="22" presetClass="entr" presetSubtype="8"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2">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3">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4">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 lvl="5">
            <p:tnLst>
              <p:par>
                <p:cTn xmlns:p14="http://schemas.microsoft.com/office/powerpoint/2010/main" presetID="22" presetClass="entr" presetSubtype="8"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left)">
                      <p:cBhvr>
                        <p:cTn dur="500"/>
                        <p:tgtEl>
                          <p:spTgt spid="3"/>
                        </p:tgtEl>
                      </p:cBhvr>
                    </p:animEffect>
                  </p:childTnLst>
                </p:cTn>
              </p:par>
            </p:tnLst>
          </p:tmpl>
        </p:tmplLst>
      </p:bldP>
    </p:bldLst>
  </p:timing>
  <p:txStyles>
    <p:titleStyle>
      <a:lvl1pPr algn="l" defTabSz="457200" rtl="0" eaLnBrk="1" latinLnBrk="0" hangingPunct="1">
        <a:spcBef>
          <a:spcPct val="0"/>
        </a:spcBef>
        <a:buNone/>
        <a:defRPr sz="4400" b="1" kern="1200">
          <a:solidFill>
            <a:schemeClr val="bg1"/>
          </a:solidFill>
          <a:latin typeface="Cambria"/>
          <a:ea typeface="+mj-ea"/>
          <a:cs typeface="Cambria"/>
        </a:defRPr>
      </a:lvl1pPr>
    </p:titleStyle>
    <p:bodyStyle>
      <a:lvl1pPr marL="342900" indent="-342900" algn="l" defTabSz="457200" rtl="0" eaLnBrk="1" latinLnBrk="0" hangingPunct="1">
        <a:spcBef>
          <a:spcPct val="20000"/>
        </a:spcBef>
        <a:buFont typeface="Arial"/>
        <a:buChar char="•"/>
        <a:defRPr sz="3200" b="1" kern="1200">
          <a:solidFill>
            <a:srgbClr val="FFFFFF"/>
          </a:solidFill>
          <a:latin typeface="Cambria"/>
          <a:ea typeface="+mn-ea"/>
          <a:cs typeface="Cambria"/>
        </a:defRPr>
      </a:lvl1pPr>
      <a:lvl2pPr marL="742950" indent="-285750" algn="l" defTabSz="457200" rtl="0" eaLnBrk="1" latinLnBrk="0" hangingPunct="1">
        <a:spcBef>
          <a:spcPct val="20000"/>
        </a:spcBef>
        <a:buFont typeface="Arial"/>
        <a:buChar char="–"/>
        <a:defRPr sz="2800" b="1" kern="1200">
          <a:solidFill>
            <a:srgbClr val="FFFFFF"/>
          </a:solidFill>
          <a:latin typeface="Cambria"/>
          <a:ea typeface="+mn-ea"/>
          <a:cs typeface="Cambria"/>
        </a:defRPr>
      </a:lvl2pPr>
      <a:lvl3pPr marL="1143000" indent="-228600" algn="l" defTabSz="457200" rtl="0" eaLnBrk="1" latinLnBrk="0" hangingPunct="1">
        <a:spcBef>
          <a:spcPct val="20000"/>
        </a:spcBef>
        <a:buFont typeface="Arial"/>
        <a:buChar char="•"/>
        <a:defRPr sz="2400" b="1" kern="1200">
          <a:solidFill>
            <a:srgbClr val="FFFFFF"/>
          </a:solidFill>
          <a:latin typeface="Cambria"/>
          <a:ea typeface="+mn-ea"/>
          <a:cs typeface="Cambria"/>
        </a:defRPr>
      </a:lvl3pPr>
      <a:lvl4pPr marL="1600200" indent="-228600" algn="l" defTabSz="457200" rtl="0" eaLnBrk="1" latinLnBrk="0" hangingPunct="1">
        <a:spcBef>
          <a:spcPct val="20000"/>
        </a:spcBef>
        <a:buFont typeface="Arial"/>
        <a:buChar char="–"/>
        <a:defRPr sz="2000" b="1" kern="1200">
          <a:solidFill>
            <a:srgbClr val="FFFFFF"/>
          </a:solidFill>
          <a:latin typeface="Cambria"/>
          <a:ea typeface="+mn-ea"/>
          <a:cs typeface="Cambria"/>
        </a:defRPr>
      </a:lvl4pPr>
      <a:lvl5pPr marL="2057400" indent="-228600" algn="l" defTabSz="457200" rtl="0" eaLnBrk="1" latinLnBrk="0" hangingPunct="1">
        <a:spcBef>
          <a:spcPct val="20000"/>
        </a:spcBef>
        <a:buFont typeface="Arial"/>
        <a:buChar char="»"/>
        <a:defRPr sz="2000" b="1" kern="1200">
          <a:solidFill>
            <a:srgbClr val="FFFFFF"/>
          </a:solidFill>
          <a:latin typeface="Cambria"/>
          <a:ea typeface="+mn-ea"/>
          <a:cs typeface="Cambri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74638"/>
            <a:ext cx="8229600" cy="963612"/>
          </a:xfrm>
        </p:spPr>
        <p:txBody>
          <a:bodyPr/>
          <a:lstStyle/>
          <a:p>
            <a:r>
              <a:rPr lang="en-US" dirty="0" smtClean="0"/>
              <a:t>Ephesians 2:1–3</a:t>
            </a:r>
            <a:endParaRPr lang="en-US" dirty="0"/>
          </a:p>
        </p:txBody>
      </p:sp>
      <p:sp>
        <p:nvSpPr>
          <p:cNvPr id="7" name="TextBox 6"/>
          <p:cNvSpPr txBox="1"/>
          <p:nvPr/>
        </p:nvSpPr>
        <p:spPr>
          <a:xfrm>
            <a:off x="457200" y="1349375"/>
            <a:ext cx="8229600" cy="4247317"/>
          </a:xfrm>
          <a:prstGeom prst="rect">
            <a:avLst/>
          </a:prstGeom>
          <a:noFill/>
        </p:spPr>
        <p:txBody>
          <a:bodyPr wrap="square" rtlCol="0">
            <a:spAutoFit/>
          </a:bodyPr>
          <a:lstStyle/>
          <a:p>
            <a:pPr marL="0" lvl="4"/>
            <a:r>
              <a:rPr lang="en-US" sz="3000" b="1" baseline="30000" dirty="0">
                <a:solidFill>
                  <a:srgbClr val="FFFFFF"/>
                </a:solidFill>
                <a:latin typeface="Cambria"/>
                <a:cs typeface="Cambria"/>
              </a:rPr>
              <a:t>1</a:t>
            </a:r>
            <a:r>
              <a:rPr lang="en-US" sz="3000" b="1" dirty="0">
                <a:solidFill>
                  <a:srgbClr val="FFFFFF"/>
                </a:solidFill>
                <a:latin typeface="Cambria"/>
                <a:cs typeface="Cambria"/>
              </a:rPr>
              <a:t> And you were dead in the trespasses and sins </a:t>
            </a:r>
            <a:r>
              <a:rPr lang="en-US" sz="3000" b="1" baseline="30000" dirty="0">
                <a:solidFill>
                  <a:srgbClr val="FFFFFF"/>
                </a:solidFill>
                <a:latin typeface="Cambria"/>
                <a:cs typeface="Cambria"/>
              </a:rPr>
              <a:t>2</a:t>
            </a:r>
            <a:r>
              <a:rPr lang="en-US" sz="3000" b="1" dirty="0">
                <a:solidFill>
                  <a:srgbClr val="FFFFFF"/>
                </a:solidFill>
                <a:latin typeface="Cambria"/>
                <a:cs typeface="Cambria"/>
              </a:rPr>
              <a:t> in which you once walked, following the course of this world, following the prince of the power of the air, the spirit that is now at work in the sons of disobedience— </a:t>
            </a:r>
            <a:r>
              <a:rPr lang="en-US" sz="3000" b="1" baseline="30000" dirty="0">
                <a:solidFill>
                  <a:srgbClr val="FFFFFF"/>
                </a:solidFill>
                <a:latin typeface="Cambria"/>
                <a:cs typeface="Cambria"/>
              </a:rPr>
              <a:t>3</a:t>
            </a:r>
            <a:r>
              <a:rPr lang="en-US" sz="3000" b="1" dirty="0">
                <a:solidFill>
                  <a:srgbClr val="FFFFFF"/>
                </a:solidFill>
                <a:latin typeface="Cambria"/>
                <a:cs typeface="Cambria"/>
              </a:rPr>
              <a:t> among whom we all once lived in the passions of our flesh, carrying out the desires of the body and the mind, and were by nature children of wrath, like the rest of mankind. </a:t>
            </a:r>
          </a:p>
        </p:txBody>
      </p:sp>
    </p:spTree>
    <p:extLst>
      <p:ext uri="{BB962C8B-B14F-4D97-AF65-F5344CB8AC3E}">
        <p14:creationId xmlns:p14="http://schemas.microsoft.com/office/powerpoint/2010/main" val="289990967"/>
      </p:ext>
    </p:extLst>
  </p:cSld>
  <p:clrMapOvr>
    <a:masterClrMapping/>
  </p:clrMapOvr>
  <p:transition xmlns:p14="http://schemas.microsoft.com/office/powerpoint/2010/main">
    <p:wipe dir="r"/>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7606982"/>
      </p:ext>
    </p:extLst>
  </p:cSld>
  <p:clrMapOvr>
    <a:masterClrMapping/>
  </p:clrMapOvr>
  <p:transition xmlns:p14="http://schemas.microsoft.com/office/powerpoint/2010/main">
    <p:wipe dir="r"/>
  </p:transition>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corps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60047040"/>
      </p:ext>
    </p:extLst>
  </p:cSld>
  <p:clrMapOvr>
    <a:masterClrMapping/>
  </p:clrMapOvr>
  <p:transition xmlns:p14="http://schemas.microsoft.com/office/powerpoint/2010/mai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we fail to reconcile with our brother…</a:t>
            </a:r>
            <a:endParaRPr lang="en-US" dirty="0"/>
          </a:p>
        </p:txBody>
      </p:sp>
      <p:sp>
        <p:nvSpPr>
          <p:cNvPr id="3" name="Content Placeholder 2"/>
          <p:cNvSpPr>
            <a:spLocks noGrp="1"/>
          </p:cNvSpPr>
          <p:nvPr>
            <p:ph idx="1"/>
          </p:nvPr>
        </p:nvSpPr>
        <p:spPr/>
        <p:txBody>
          <a:bodyPr/>
          <a:lstStyle/>
          <a:p>
            <a:r>
              <a:rPr lang="en-US" dirty="0" smtClean="0"/>
              <a:t>Matthew 5:23–24</a:t>
            </a:r>
          </a:p>
          <a:p>
            <a:r>
              <a:rPr lang="en-US" dirty="0" smtClean="0"/>
              <a:t>Psalm 32:3–4</a:t>
            </a:r>
            <a:endParaRPr lang="en-US" dirty="0"/>
          </a:p>
        </p:txBody>
      </p:sp>
    </p:spTree>
    <p:extLst>
      <p:ext uri="{BB962C8B-B14F-4D97-AF65-F5344CB8AC3E}">
        <p14:creationId xmlns:p14="http://schemas.microsoft.com/office/powerpoint/2010/main" val="3517158368"/>
      </p:ext>
    </p:extLst>
  </p:cSld>
  <p:clrMapOvr>
    <a:masterClrMapping/>
  </p:clrMapOvr>
  <p:transition xmlns:p14="http://schemas.microsoft.com/office/powerpoint/2010/mai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If we refuse to repent of our sins…</a:t>
            </a:r>
            <a:endParaRPr lang="en-US" dirty="0"/>
          </a:p>
        </p:txBody>
      </p:sp>
      <p:sp>
        <p:nvSpPr>
          <p:cNvPr id="3" name="Content Placeholder 2"/>
          <p:cNvSpPr>
            <a:spLocks noGrp="1"/>
          </p:cNvSpPr>
          <p:nvPr>
            <p:ph idx="1"/>
          </p:nvPr>
        </p:nvSpPr>
        <p:spPr/>
        <p:txBody>
          <a:bodyPr/>
          <a:lstStyle/>
          <a:p>
            <a:r>
              <a:rPr lang="en-US" dirty="0" smtClean="0"/>
              <a:t>Psalm 66:18</a:t>
            </a:r>
          </a:p>
          <a:p>
            <a:r>
              <a:rPr lang="en-US" dirty="0" smtClean="0"/>
              <a:t>Ephesians 2:1–10</a:t>
            </a:r>
          </a:p>
          <a:p>
            <a:r>
              <a:rPr lang="en-US" dirty="0" smtClean="0"/>
              <a:t>Isaiah 59:1–2</a:t>
            </a:r>
          </a:p>
          <a:p>
            <a:r>
              <a:rPr lang="en-US" dirty="0" smtClean="0"/>
              <a:t>Psalm 32:5</a:t>
            </a:r>
            <a:endParaRPr lang="en-US" dirty="0"/>
          </a:p>
        </p:txBody>
      </p:sp>
    </p:spTree>
    <p:extLst>
      <p:ext uri="{BB962C8B-B14F-4D97-AF65-F5344CB8AC3E}">
        <p14:creationId xmlns:p14="http://schemas.microsoft.com/office/powerpoint/2010/main" val="3846630167"/>
      </p:ext>
    </p:extLst>
  </p:cSld>
  <p:clrMapOvr>
    <a:masterClrMapping/>
  </p:clrMapOvr>
  <p:transition xmlns:p14="http://schemas.microsoft.com/office/powerpoint/2010/mai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we practice a passive faith…</a:t>
            </a:r>
            <a:endParaRPr lang="en-US" dirty="0"/>
          </a:p>
        </p:txBody>
      </p:sp>
      <p:sp>
        <p:nvSpPr>
          <p:cNvPr id="3" name="Content Placeholder 2"/>
          <p:cNvSpPr>
            <a:spLocks noGrp="1"/>
          </p:cNvSpPr>
          <p:nvPr>
            <p:ph idx="1"/>
          </p:nvPr>
        </p:nvSpPr>
        <p:spPr/>
        <p:txBody>
          <a:bodyPr/>
          <a:lstStyle/>
          <a:p>
            <a:r>
              <a:rPr lang="en-US" dirty="0" smtClean="0"/>
              <a:t>James 2:14–26</a:t>
            </a:r>
          </a:p>
          <a:p>
            <a:r>
              <a:rPr lang="en-US" dirty="0" smtClean="0"/>
              <a:t>Matthew 25:34–40</a:t>
            </a:r>
            <a:endParaRPr lang="en-US" dirty="0"/>
          </a:p>
        </p:txBody>
      </p:sp>
    </p:spTree>
    <p:extLst>
      <p:ext uri="{BB962C8B-B14F-4D97-AF65-F5344CB8AC3E}">
        <p14:creationId xmlns:p14="http://schemas.microsoft.com/office/powerpoint/2010/main" val="3553036371"/>
      </p:ext>
    </p:extLst>
  </p:cSld>
  <p:clrMapOvr>
    <a:masterClrMapping/>
  </p:clrMapOvr>
  <p:transition xmlns:p14="http://schemas.microsoft.com/office/powerpoint/2010/mai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we do as little as possible…</a:t>
            </a:r>
            <a:endParaRPr lang="en-US" dirty="0"/>
          </a:p>
        </p:txBody>
      </p:sp>
      <p:sp>
        <p:nvSpPr>
          <p:cNvPr id="3" name="Content Placeholder 2"/>
          <p:cNvSpPr>
            <a:spLocks noGrp="1"/>
          </p:cNvSpPr>
          <p:nvPr>
            <p:ph idx="1"/>
          </p:nvPr>
        </p:nvSpPr>
        <p:spPr/>
        <p:txBody>
          <a:bodyPr/>
          <a:lstStyle/>
          <a:p>
            <a:r>
              <a:rPr lang="en-US" dirty="0" smtClean="0"/>
              <a:t>Matthew 6:33</a:t>
            </a:r>
            <a:endParaRPr lang="en-US" dirty="0"/>
          </a:p>
        </p:txBody>
      </p:sp>
    </p:spTree>
    <p:extLst>
      <p:ext uri="{BB962C8B-B14F-4D97-AF65-F5344CB8AC3E}">
        <p14:creationId xmlns:p14="http://schemas.microsoft.com/office/powerpoint/2010/main" val="2345738963"/>
      </p:ext>
    </p:extLst>
  </p:cSld>
  <p:clrMapOvr>
    <a:masterClrMapping/>
  </p:clrMapOvr>
  <p:transition xmlns:p14="http://schemas.microsoft.com/office/powerpoint/2010/main">
    <p:wipe dir="r"/>
  </p:transition>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060210"/>
      </p:ext>
    </p:extLst>
  </p:cSld>
  <p:clrMapOvr>
    <a:masterClrMapping/>
  </p:clrMapOvr>
  <p:transition xmlns:p14="http://schemas.microsoft.com/office/powerpoint/2010/main">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TotalTime>
  <Words>173</Words>
  <Application>Microsoft Macintosh PowerPoint</Application>
  <PresentationFormat>On-screen Show (4:3)</PresentationFormat>
  <Paragraphs>15</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Ephesians 2:1–3</vt:lpstr>
      <vt:lpstr>PowerPoint Presentation</vt:lpstr>
      <vt:lpstr>PowerPoint Presentation</vt:lpstr>
      <vt:lpstr>If we fail to reconcile with our brother…</vt:lpstr>
      <vt:lpstr>If we refuse to repent of our sins…</vt:lpstr>
      <vt:lpstr>If we practice a passive faith…</vt:lpstr>
      <vt:lpstr>If we do as little as possible…</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FRANCIS</dc:creator>
  <cp:lastModifiedBy>TERRY  FRANCIS</cp:lastModifiedBy>
  <cp:revision>2</cp:revision>
  <dcterms:created xsi:type="dcterms:W3CDTF">2014-02-16T12:53:42Z</dcterms:created>
  <dcterms:modified xsi:type="dcterms:W3CDTF">2014-02-16T13:00:31Z</dcterms:modified>
</cp:coreProperties>
</file>