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58" r:id="rId5"/>
    <p:sldId id="259" r:id="rId6"/>
    <p:sldId id="262" r:id="rId7"/>
    <p:sldId id="263" r:id="rId8"/>
    <p:sldId id="260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16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120" y="-4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interSettings" Target="printerSettings/printerSettings1.bin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E6DC-32A8-EE45-B7A1-EB2AC5D90954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7C2F-B4A5-2B48-8B4A-3DA6FC3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197487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E6DC-32A8-EE45-B7A1-EB2AC5D90954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7C2F-B4A5-2B48-8B4A-3DA6FC3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96339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E6DC-32A8-EE45-B7A1-EB2AC5D90954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7C2F-B4A5-2B48-8B4A-3DA6FC3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009727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E6DC-32A8-EE45-B7A1-EB2AC5D90954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7C2F-B4A5-2B48-8B4A-3DA6FC3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28313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E6DC-32A8-EE45-B7A1-EB2AC5D90954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7C2F-B4A5-2B48-8B4A-3DA6FC3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250739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E6DC-32A8-EE45-B7A1-EB2AC5D90954}" type="datetimeFigureOut">
              <a:rPr lang="en-US" smtClean="0"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7C2F-B4A5-2B48-8B4A-3DA6FC3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56619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E6DC-32A8-EE45-B7A1-EB2AC5D90954}" type="datetimeFigureOut">
              <a:rPr lang="en-US" smtClean="0"/>
              <a:t>12/1/13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7C2F-B4A5-2B48-8B4A-3DA6FC3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918766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E6DC-32A8-EE45-B7A1-EB2AC5D90954}" type="datetimeFigureOut">
              <a:rPr lang="en-US" smtClean="0"/>
              <a:t>12/1/13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7C2F-B4A5-2B48-8B4A-3DA6FC3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50110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E6DC-32A8-EE45-B7A1-EB2AC5D90954}" type="datetimeFigureOut">
              <a:rPr lang="en-US" smtClean="0"/>
              <a:t>12/1/13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7C2F-B4A5-2B48-8B4A-3DA6FC3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32071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E6DC-32A8-EE45-B7A1-EB2AC5D90954}" type="datetimeFigureOut">
              <a:rPr lang="en-US" smtClean="0"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7C2F-B4A5-2B48-8B4A-3DA6FC3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9902064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7E6DC-32A8-EE45-B7A1-EB2AC5D90954}" type="datetimeFigureOut">
              <a:rPr lang="en-US" smtClean="0"/>
              <a:t>12/1/13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477C2F-B4A5-2B48-8B4A-3DA6FC3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174337"/>
      </p:ext>
    </p:extLst>
  </p:cSld>
  <p:clrMapOvr>
    <a:masterClrMapping/>
  </p:clrMapOvr>
  <p:transition xmlns:p14="http://schemas.microsoft.com/office/powerpoint/2010/main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no_other_gospel_std_c_nv.jpg"/>
          <p:cNvPicPr>
            <a:picLocks noChangeAspect="1"/>
          </p:cNvPicPr>
          <p:nvPr userDrawn="1"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57" r="2917" b="5458"/>
          <a:stretch/>
        </p:blipFill>
        <p:spPr>
          <a:xfrm>
            <a:off x="-1" y="-15791"/>
            <a:ext cx="9144001" cy="687379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7E6DC-32A8-EE45-B7A1-EB2AC5D90954}" type="datetimeFigureOut">
              <a:rPr lang="en-US" smtClean="0"/>
              <a:t>12/1/13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477C2F-B4A5-2B48-8B4A-3DA6FC3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8300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xmlns:p14="http://schemas.microsoft.com/office/powerpoint/2010/main"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xmlns:p14="http://schemas.microsoft.com/office/powerpoint/2010/main"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4400" b="1" kern="1200">
          <a:solidFill>
            <a:srgbClr val="25160A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355"/>
          </a:xfrm>
        </p:spPr>
        <p:txBody>
          <a:bodyPr/>
          <a:lstStyle/>
          <a:p>
            <a:r>
              <a:rPr lang="en-US" dirty="0" smtClean="0"/>
              <a:t>Galatians 1:6–7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191673"/>
            <a:ext cx="805577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u="none" dirty="0" smtClean="0">
                <a:latin typeface="Cambria"/>
                <a:cs typeface="Cambria"/>
              </a:rPr>
              <a:t>6 I am astonished that you are so quickly deserting him who called you in the grace of Christ and are turning to a different gospel— 7 not that there is another one, but there are some who trouble you and want to distort the gospel of Christ</a:t>
            </a:r>
            <a:endParaRPr lang="en-US" sz="3200" b="1" i="0" u="none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318122249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1355"/>
          </a:xfrm>
        </p:spPr>
        <p:txBody>
          <a:bodyPr/>
          <a:lstStyle/>
          <a:p>
            <a:r>
              <a:rPr lang="en-US" dirty="0" smtClean="0"/>
              <a:t>Galatians 1:8–9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050553"/>
            <a:ext cx="805577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0" u="none" dirty="0" smtClean="0">
                <a:latin typeface="Cambria"/>
                <a:cs typeface="Cambria"/>
              </a:rPr>
              <a:t>8 But even if we or an angel from heaven should preach to you a gospel contrary to the one we preached to you, let him be accursed. 9 As we have said before, so now I say again: If anyone is preaching to you a gospel contrary to the one you received, let him be accursed.</a:t>
            </a:r>
            <a:endParaRPr lang="en-US" sz="3200" b="1" i="0" u="none" dirty="0" smtClean="0">
              <a:latin typeface="Cambria"/>
              <a:cs typeface="Cambria"/>
            </a:endParaRPr>
          </a:p>
        </p:txBody>
      </p:sp>
    </p:spTree>
    <p:extLst>
      <p:ext uri="{BB962C8B-B14F-4D97-AF65-F5344CB8AC3E}">
        <p14:creationId xmlns:p14="http://schemas.microsoft.com/office/powerpoint/2010/main" val="143818621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8844017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o_other_gospel_std_t_nv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47052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It’s a different gospel when they change their view of authority.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Timothy 3:16–17</a:t>
            </a:r>
          </a:p>
          <a:p>
            <a:r>
              <a:rPr lang="en-US" dirty="0" smtClean="0"/>
              <a:t>Luke 6:46</a:t>
            </a:r>
          </a:p>
          <a:p>
            <a:r>
              <a:rPr lang="en-US" dirty="0" smtClean="0"/>
              <a:t>1 John 2:1–5</a:t>
            </a:r>
          </a:p>
          <a:p>
            <a:r>
              <a:rPr lang="en-US" dirty="0" smtClean="0"/>
              <a:t>John 8:28; 5:30; 12:49; 5:19; 7:21–24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12818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It’s a different gospel when they redefine who is a Christian.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Acts 2:37–41</a:t>
            </a:r>
          </a:p>
          <a:p>
            <a:r>
              <a:rPr lang="en-US" dirty="0" smtClean="0"/>
              <a:t>Acts 2:42–47</a:t>
            </a:r>
          </a:p>
          <a:p>
            <a:r>
              <a:rPr lang="en-US" dirty="0" smtClean="0"/>
              <a:t>Acts 11:26</a:t>
            </a:r>
          </a:p>
          <a:p>
            <a:r>
              <a:rPr lang="en-US" dirty="0" smtClean="0"/>
              <a:t>Ephesians 4:1–6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76617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It’s a different gospel when they deny the necessity of baptism.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Romans 5:10–11</a:t>
            </a:r>
          </a:p>
          <a:p>
            <a:r>
              <a:rPr lang="en-US" dirty="0" smtClean="0"/>
              <a:t>Mark 16:16</a:t>
            </a:r>
          </a:p>
          <a:p>
            <a:r>
              <a:rPr lang="en-US" dirty="0" smtClean="0"/>
              <a:t>Galatians 2:20–21</a:t>
            </a:r>
          </a:p>
          <a:p>
            <a:r>
              <a:rPr lang="en-US" dirty="0" smtClean="0"/>
              <a:t>Romans 6:3–7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4261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29916542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245</Words>
  <Application>Microsoft Macintosh PowerPoint</Application>
  <PresentationFormat>On-screen Show (4:3)</PresentationFormat>
  <Paragraphs>19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Galatians 1:6–7</vt:lpstr>
      <vt:lpstr>Galatians 1:8–9</vt:lpstr>
      <vt:lpstr>PowerPoint Presentation</vt:lpstr>
      <vt:lpstr>PowerPoint Presentation</vt:lpstr>
      <vt:lpstr>It’s a different gospel when they change their view of authority. </vt:lpstr>
      <vt:lpstr>It’s a different gospel when they redefine who is a Christian.</vt:lpstr>
      <vt:lpstr>It’s a different gospel when they deny the necessity of baptism.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Galatians 1:6–9</dc:title>
  <dc:creator>TERRY  FRANCIS</dc:creator>
  <cp:lastModifiedBy>TERRY  FRANCIS</cp:lastModifiedBy>
  <cp:revision>3</cp:revision>
  <dcterms:created xsi:type="dcterms:W3CDTF">2013-12-01T12:44:50Z</dcterms:created>
  <dcterms:modified xsi:type="dcterms:W3CDTF">2013-12-01T13:04:45Z</dcterms:modified>
</cp:coreProperties>
</file>