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9" r:id="rId2"/>
  </p:sldMasterIdLst>
  <p:sldIdLst>
    <p:sldId id="256" r:id="rId3"/>
    <p:sldId id="257" r:id="rId4"/>
    <p:sldId id="258" r:id="rId5"/>
    <p:sldId id="259" r:id="rId6"/>
    <p:sldId id="261" r:id="rId7"/>
    <p:sldId id="33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146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596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2932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924C5-699C-4432-972D-98770E6C5A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F85BF-2972-4B70-9B18-5ECFF9F6DC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EDC8-A284-4E15-B679-84DAD9878D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52244-7D31-4842-B299-97B714C686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05A79-629F-410D-A8E4-E3D5C587E1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7024C-7A0C-42A8-820A-3505BB0CBB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A86C-84A7-4F6C-8003-CEEABB732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473E4-9308-4E52-8E16-B43377765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5411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EF6B-7FCF-4952-8B48-2A753F116E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6537-F919-4D41-A623-B76166560A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334-1B6B-4CE7-9D0B-D850A3B182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5066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403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657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5981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323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940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162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uple_s_night_std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0B14-79D6-404A-98C2-8C36D2F700CD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434F-3E75-5044-A383-3E73456E8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i="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11D556E-FF27-458D-BDC7-2BCFF38C5126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16:3–4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mbria"/>
                <a:cs typeface="Cambria"/>
              </a:rPr>
              <a:t>Greet </a:t>
            </a:r>
            <a:r>
              <a:rPr lang="en-US" sz="3600" b="1" dirty="0" err="1" smtClean="0">
                <a:latin typeface="Cambria"/>
                <a:cs typeface="Cambria"/>
              </a:rPr>
              <a:t>Prisca</a:t>
            </a:r>
            <a:r>
              <a:rPr lang="en-US" sz="3600" b="1" dirty="0" smtClean="0">
                <a:latin typeface="Cambria"/>
                <a:cs typeface="Cambria"/>
              </a:rPr>
              <a:t> and Aquila, my fellow workers in Christ Jesus, who risked their necks for my life, to whom not only I give thanks but all the churches of the Gentiles give thanks as well.</a:t>
            </a:r>
            <a:endParaRPr lang="en-US" sz="36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416478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57862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 cou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5713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18:1–4</a:t>
            </a:r>
          </a:p>
          <a:p>
            <a:r>
              <a:rPr lang="en-US" dirty="0" smtClean="0"/>
              <a:t>Acts 18:18–21</a:t>
            </a:r>
          </a:p>
          <a:p>
            <a:r>
              <a:rPr lang="en-US" dirty="0" smtClean="0"/>
              <a:t>Acts 18:24–28</a:t>
            </a:r>
          </a:p>
          <a:p>
            <a:r>
              <a:rPr lang="en-US" dirty="0" smtClean="0"/>
              <a:t>1 Corinthians 16:19¬–20</a:t>
            </a:r>
          </a:p>
          <a:p>
            <a:r>
              <a:rPr lang="en-US" dirty="0" smtClean="0"/>
              <a:t>Romans 16:3–4</a:t>
            </a:r>
          </a:p>
          <a:p>
            <a:r>
              <a:rPr lang="en-US" dirty="0" smtClean="0"/>
              <a:t>2 Timothy 4:19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3682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what it means to be one flesh.</a:t>
            </a:r>
          </a:p>
          <a:p>
            <a:r>
              <a:rPr lang="en-US" dirty="0" smtClean="0"/>
              <a:t>We learn that we should trust in God in difficult times. </a:t>
            </a:r>
          </a:p>
          <a:p>
            <a:r>
              <a:rPr lang="en-US" dirty="0" smtClean="0"/>
              <a:t>We learn that regardless of gender we are all teachers. </a:t>
            </a:r>
          </a:p>
          <a:p>
            <a:r>
              <a:rPr lang="en-US" dirty="0" smtClean="0"/>
              <a:t>We learn to love the brethren.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8971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58674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540 – Come Unto Me</a:t>
            </a:r>
            <a:endParaRPr lang="en-US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Office Theme</vt:lpstr>
      <vt:lpstr>3_Default Design</vt:lpstr>
      <vt:lpstr>Romans 16:3–4</vt:lpstr>
      <vt:lpstr>PowerPoint Presentation</vt:lpstr>
      <vt:lpstr>PowerPoint Presentation</vt:lpstr>
      <vt:lpstr>PowerPoint Presentation</vt:lpstr>
      <vt:lpstr>What do we learn?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16:3–4</dc:title>
  <dc:creator>TERRY  FRANCIS</dc:creator>
  <cp:lastModifiedBy>BoothR</cp:lastModifiedBy>
  <cp:revision>7</cp:revision>
  <cp:lastPrinted>2013-10-13T12:00:08Z</cp:lastPrinted>
  <dcterms:created xsi:type="dcterms:W3CDTF">2013-10-13T11:52:15Z</dcterms:created>
  <dcterms:modified xsi:type="dcterms:W3CDTF">2013-10-13T14:09:15Z</dcterms:modified>
</cp:coreProperties>
</file>