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5BE5A1-D979-478B-953F-3D19EDF2E759}"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19233762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BE5A1-D979-478B-953F-3D19EDF2E759}"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5942251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BE5A1-D979-478B-953F-3D19EDF2E759}"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3898822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BE5A1-D979-478B-953F-3D19EDF2E759}"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2112838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BE5A1-D979-478B-953F-3D19EDF2E759}"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379149917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5BE5A1-D979-478B-953F-3D19EDF2E759}"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280115649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5BE5A1-D979-478B-953F-3D19EDF2E759}" type="datetimeFigureOut">
              <a:rPr lang="en-US" smtClean="0"/>
              <a:t>10/6/2013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297847354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5BE5A1-D979-478B-953F-3D19EDF2E759}" type="datetimeFigureOut">
              <a:rPr lang="en-US" smtClean="0"/>
              <a:t>10/6/2013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333925491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BE5A1-D979-478B-953F-3D19EDF2E759}" type="datetimeFigureOut">
              <a:rPr lang="en-US" smtClean="0"/>
              <a:t>10/6/2013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34040447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BE5A1-D979-478B-953F-3D19EDF2E759}"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353393426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BE5A1-D979-478B-953F-3D19EDF2E759}"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8FA31-EEB8-4904-AB16-C5B82B02C2FC}" type="slidenum">
              <a:rPr lang="en-US" smtClean="0"/>
              <a:t>‹#›</a:t>
            </a:fld>
            <a:endParaRPr lang="en-US"/>
          </a:p>
        </p:txBody>
      </p:sp>
    </p:spTree>
    <p:extLst>
      <p:ext uri="{BB962C8B-B14F-4D97-AF65-F5344CB8AC3E}">
        <p14:creationId xmlns:p14="http://schemas.microsoft.com/office/powerpoint/2010/main" val="257053908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5647" t="16158" r="19882" b="19372"/>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BE5A1-D979-478B-953F-3D19EDF2E759}" type="datetimeFigureOut">
              <a:rPr lang="en-US" smtClean="0"/>
              <a:t>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8FA31-EEB8-4904-AB16-C5B82B02C2FC}" type="slidenum">
              <a:rPr lang="en-US" smtClean="0"/>
              <a:t>‹#›</a:t>
            </a:fld>
            <a:endParaRPr lang="en-US"/>
          </a:p>
        </p:txBody>
      </p:sp>
    </p:spTree>
    <p:extLst>
      <p:ext uri="{BB962C8B-B14F-4D97-AF65-F5344CB8AC3E}">
        <p14:creationId xmlns:p14="http://schemas.microsoft.com/office/powerpoint/2010/main" val="251203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0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1 Peter 2:6–8</a:t>
            </a:r>
            <a:endParaRPr lang="en-US" dirty="0"/>
          </a:p>
        </p:txBody>
      </p:sp>
      <p:sp>
        <p:nvSpPr>
          <p:cNvPr id="5" name="TextBox 4"/>
          <p:cNvSpPr txBox="1"/>
          <p:nvPr/>
        </p:nvSpPr>
        <p:spPr>
          <a:xfrm>
            <a:off x="457200" y="1143000"/>
            <a:ext cx="8229600" cy="5509200"/>
          </a:xfrm>
          <a:prstGeom prst="rect">
            <a:avLst/>
          </a:prstGeom>
          <a:noFill/>
        </p:spPr>
        <p:txBody>
          <a:bodyPr wrap="square" rtlCol="0">
            <a:spAutoFit/>
          </a:bodyPr>
          <a:lstStyle/>
          <a:p>
            <a:r>
              <a:rPr lang="en-US" sz="3200" b="1" dirty="0">
                <a:latin typeface="Cambria" pitchFamily="18" charset="0"/>
              </a:rPr>
              <a:t>For it stands in Scripture: "Behold, I am laying in Zion a stone, a cornerstone chosen and precious, and whoever believes in him will not be put to shame." So the honor is for you who believe, but for those who do not believe, "The stone that the builders rejected has become the cornerstone," and "A stone of stumbling, and a rock of offense." They stumble because they disobey the word, as they were destined to do. </a:t>
            </a:r>
          </a:p>
        </p:txBody>
      </p:sp>
    </p:spTree>
    <p:extLst>
      <p:ext uri="{BB962C8B-B14F-4D97-AF65-F5344CB8AC3E}">
        <p14:creationId xmlns:p14="http://schemas.microsoft.com/office/powerpoint/2010/main" val="425304622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816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929876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don’t believe because of envy, pride, and tradition.</a:t>
            </a:r>
            <a:endParaRPr lang="en-US" dirty="0"/>
          </a:p>
        </p:txBody>
      </p:sp>
      <p:sp>
        <p:nvSpPr>
          <p:cNvPr id="3" name="Content Placeholder 2"/>
          <p:cNvSpPr>
            <a:spLocks noGrp="1"/>
          </p:cNvSpPr>
          <p:nvPr>
            <p:ph idx="1"/>
          </p:nvPr>
        </p:nvSpPr>
        <p:spPr/>
        <p:txBody>
          <a:bodyPr/>
          <a:lstStyle/>
          <a:p>
            <a:r>
              <a:rPr lang="en-US" dirty="0" smtClean="0"/>
              <a:t>The Jewish Rulers.</a:t>
            </a:r>
          </a:p>
          <a:p>
            <a:r>
              <a:rPr lang="en-US" dirty="0" smtClean="0"/>
              <a:t>They were told to repent (Acts 3:19).</a:t>
            </a:r>
          </a:p>
          <a:p>
            <a:r>
              <a:rPr lang="en-US" dirty="0" smtClean="0"/>
              <a:t>They responded with threats. </a:t>
            </a:r>
          </a:p>
          <a:p>
            <a:pPr lvl="1"/>
            <a:r>
              <a:rPr lang="en-US" dirty="0" smtClean="0"/>
              <a:t>Acts 4:1–2, 4, 16–17, 21</a:t>
            </a:r>
          </a:p>
          <a:p>
            <a:r>
              <a:rPr lang="en-US" dirty="0" smtClean="0"/>
              <a:t>Acts 2:37 contrasted with Acts 5:33</a:t>
            </a:r>
          </a:p>
          <a:p>
            <a:r>
              <a:rPr lang="en-US" dirty="0" smtClean="0"/>
              <a:t>The Jews rejected the truth because of envy, pride, and  1,500 years of tradition.</a:t>
            </a:r>
            <a:endParaRPr lang="en-US" dirty="0"/>
          </a:p>
        </p:txBody>
      </p:sp>
    </p:spTree>
    <p:extLst>
      <p:ext uri="{BB962C8B-B14F-4D97-AF65-F5344CB8AC3E}">
        <p14:creationId xmlns:p14="http://schemas.microsoft.com/office/powerpoint/2010/main" val="28498180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don’t believe because </a:t>
            </a:r>
            <a:br>
              <a:rPr lang="en-US" dirty="0" smtClean="0"/>
            </a:br>
            <a:r>
              <a:rPr lang="en-US" dirty="0" smtClean="0"/>
              <a:t>of human wisdom.</a:t>
            </a:r>
            <a:endParaRPr lang="en-US" dirty="0"/>
          </a:p>
        </p:txBody>
      </p:sp>
      <p:sp>
        <p:nvSpPr>
          <p:cNvPr id="3" name="Content Placeholder 2"/>
          <p:cNvSpPr>
            <a:spLocks noGrp="1"/>
          </p:cNvSpPr>
          <p:nvPr>
            <p:ph idx="1"/>
          </p:nvPr>
        </p:nvSpPr>
        <p:spPr/>
        <p:txBody>
          <a:bodyPr/>
          <a:lstStyle/>
          <a:p>
            <a:r>
              <a:rPr lang="en-US" dirty="0" smtClean="0"/>
              <a:t>The Athenians.</a:t>
            </a:r>
          </a:p>
          <a:p>
            <a:pPr lvl="1"/>
            <a:r>
              <a:rPr lang="en-US" dirty="0" smtClean="0"/>
              <a:t>Acts17:16–34</a:t>
            </a:r>
          </a:p>
          <a:p>
            <a:r>
              <a:rPr lang="en-US" dirty="0" smtClean="0"/>
              <a:t>They mocked the truth because of their philosophy and academia. </a:t>
            </a:r>
          </a:p>
          <a:p>
            <a:r>
              <a:rPr lang="en-US" dirty="0" smtClean="0"/>
              <a:t>1 Corinthians 1:21–24</a:t>
            </a:r>
            <a:endParaRPr lang="en-US" dirty="0"/>
          </a:p>
        </p:txBody>
      </p:sp>
    </p:spTree>
    <p:extLst>
      <p:ext uri="{BB962C8B-B14F-4D97-AF65-F5344CB8AC3E}">
        <p14:creationId xmlns:p14="http://schemas.microsoft.com/office/powerpoint/2010/main" val="234275076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don’t believe because of greed.</a:t>
            </a:r>
            <a:endParaRPr lang="en-US" dirty="0"/>
          </a:p>
        </p:txBody>
      </p:sp>
      <p:sp>
        <p:nvSpPr>
          <p:cNvPr id="3" name="Content Placeholder 2"/>
          <p:cNvSpPr>
            <a:spLocks noGrp="1"/>
          </p:cNvSpPr>
          <p:nvPr>
            <p:ph idx="1"/>
          </p:nvPr>
        </p:nvSpPr>
        <p:spPr/>
        <p:txBody>
          <a:bodyPr/>
          <a:lstStyle/>
          <a:p>
            <a:r>
              <a:rPr lang="en-US" dirty="0" smtClean="0"/>
              <a:t>The Ephesian Tradesmen.</a:t>
            </a:r>
          </a:p>
          <a:p>
            <a:pPr lvl="1"/>
            <a:r>
              <a:rPr lang="en-US" dirty="0" smtClean="0"/>
              <a:t>Acts 19:10, 20, 23–28</a:t>
            </a:r>
          </a:p>
          <a:p>
            <a:r>
              <a:rPr lang="en-US" dirty="0" smtClean="0"/>
              <a:t>Today some are too focused on this world. </a:t>
            </a:r>
            <a:endParaRPr lang="en-US" dirty="0"/>
          </a:p>
        </p:txBody>
      </p:sp>
    </p:spTree>
    <p:extLst>
      <p:ext uri="{BB962C8B-B14F-4D97-AF65-F5344CB8AC3E}">
        <p14:creationId xmlns:p14="http://schemas.microsoft.com/office/powerpoint/2010/main" val="39070657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don’t believe because </a:t>
            </a:r>
            <a:br>
              <a:rPr lang="en-US" dirty="0" smtClean="0"/>
            </a:br>
            <a:r>
              <a:rPr lang="en-US" dirty="0" smtClean="0"/>
              <a:t>of position.</a:t>
            </a:r>
            <a:endParaRPr lang="en-US" dirty="0"/>
          </a:p>
        </p:txBody>
      </p:sp>
      <p:sp>
        <p:nvSpPr>
          <p:cNvPr id="3" name="Content Placeholder 2"/>
          <p:cNvSpPr>
            <a:spLocks noGrp="1"/>
          </p:cNvSpPr>
          <p:nvPr>
            <p:ph idx="1"/>
          </p:nvPr>
        </p:nvSpPr>
        <p:spPr/>
        <p:txBody>
          <a:bodyPr/>
          <a:lstStyle/>
          <a:p>
            <a:r>
              <a:rPr lang="en-US" dirty="0" smtClean="0"/>
              <a:t>Felix, the governor. </a:t>
            </a:r>
          </a:p>
          <a:p>
            <a:pPr lvl="1"/>
            <a:r>
              <a:rPr lang="en-US" dirty="0" smtClean="0"/>
              <a:t>Acts 24:22–26</a:t>
            </a:r>
          </a:p>
          <a:p>
            <a:r>
              <a:rPr lang="en-US" dirty="0" smtClean="0"/>
              <a:t>Agrippa, the procurator.</a:t>
            </a:r>
          </a:p>
          <a:p>
            <a:pPr lvl="1"/>
            <a:r>
              <a:rPr lang="en-US" dirty="0" smtClean="0"/>
              <a:t>Acts 25:13, 25–28</a:t>
            </a:r>
          </a:p>
          <a:p>
            <a:r>
              <a:rPr lang="en-US" smtClean="0"/>
              <a:t>1 Corinthians 1:26</a:t>
            </a:r>
          </a:p>
        </p:txBody>
      </p:sp>
    </p:spTree>
    <p:extLst>
      <p:ext uri="{BB962C8B-B14F-4D97-AF65-F5344CB8AC3E}">
        <p14:creationId xmlns:p14="http://schemas.microsoft.com/office/powerpoint/2010/main" val="57757513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735094"/>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227</Words>
  <Application>Microsoft Office PowerPoint</Application>
  <PresentationFormat>On-screen Show (4:3)</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1 Peter 2:6–8</vt:lpstr>
      <vt:lpstr>PowerPoint Presentation</vt:lpstr>
      <vt:lpstr>PowerPoint Presentation</vt:lpstr>
      <vt:lpstr>Some don’t believe because of envy, pride, and tradition.</vt:lpstr>
      <vt:lpstr>Some don’t believe because  of human wisdom.</vt:lpstr>
      <vt:lpstr>Some don’t believe because of greed.</vt:lpstr>
      <vt:lpstr>Some don’t believe because  of position.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Peter 2:6–8</dc:title>
  <dc:creator>Owner</dc:creator>
  <cp:lastModifiedBy>BoothR</cp:lastModifiedBy>
  <cp:revision>2</cp:revision>
  <dcterms:created xsi:type="dcterms:W3CDTF">2013-09-15T11:50:51Z</dcterms:created>
  <dcterms:modified xsi:type="dcterms:W3CDTF">2013-10-06T14:23:50Z</dcterms:modified>
</cp:coreProperties>
</file>