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Proverbs 24:3–4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Cambria" pitchFamily="18" charset="0"/>
              </a:rPr>
              <a:t>By </a:t>
            </a:r>
            <a:r>
              <a:rPr lang="en-US" sz="4000" b="1" dirty="0">
                <a:latin typeface="Cambria" pitchFamily="18" charset="0"/>
              </a:rPr>
              <a:t>wisdom a house is built, and by understanding it is established; </a:t>
            </a:r>
            <a:r>
              <a:rPr lang="en-US" sz="4000" b="1" dirty="0" smtClean="0">
                <a:latin typeface="Cambria" pitchFamily="18" charset="0"/>
              </a:rPr>
              <a:t>by </a:t>
            </a:r>
            <a:r>
              <a:rPr lang="en-US" sz="4000" b="1" dirty="0">
                <a:latin typeface="Cambria" pitchFamily="18" charset="0"/>
              </a:rPr>
              <a:t>knowledge the rooms are filled with all precious and pleasant riches</a:t>
            </a:r>
            <a:r>
              <a:rPr lang="en-US" sz="4000" b="1" dirty="0" smtClean="0">
                <a:latin typeface="Cambria" pitchFamily="18" charset="0"/>
              </a:rPr>
              <a:t>.</a:t>
            </a:r>
            <a:endParaRPr lang="en-US" sz="4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responding in loving submission to his headship.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Peter 3:5–6</a:t>
            </a:r>
          </a:p>
          <a:p>
            <a:r>
              <a:rPr lang="en-US" dirty="0" smtClean="0"/>
              <a:t>Ephesians </a:t>
            </a:r>
            <a:r>
              <a:rPr lang="en-US" dirty="0"/>
              <a:t>5:22–24</a:t>
            </a:r>
          </a:p>
        </p:txBody>
      </p:sp>
    </p:spTree>
    <p:extLst>
      <p:ext uri="{BB962C8B-B14F-4D97-AF65-F5344CB8AC3E}">
        <p14:creationId xmlns:p14="http://schemas.microsoft.com/office/powerpoint/2010/main" val="2753202301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leaving mom and dad and standing on your own four feet.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2:24</a:t>
            </a:r>
          </a:p>
          <a:p>
            <a:r>
              <a:rPr lang="en-US" dirty="0" smtClean="0"/>
              <a:t>This </a:t>
            </a:r>
            <a:r>
              <a:rPr lang="en-US" dirty="0"/>
              <a:t>is a </a:t>
            </a:r>
            <a:r>
              <a:rPr lang="en-US" dirty="0" smtClean="0"/>
              <a:t>new home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2355242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embracing the </a:t>
            </a:r>
            <a:br>
              <a:rPr lang="en-US" dirty="0" smtClean="0"/>
            </a:br>
            <a:r>
              <a:rPr lang="en-US" dirty="0" smtClean="0"/>
              <a:t>principles of permanence.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live in a free agent world. </a:t>
            </a:r>
          </a:p>
          <a:p>
            <a:r>
              <a:rPr lang="en-US" dirty="0" smtClean="0"/>
              <a:t>Genesis 2:24</a:t>
            </a:r>
            <a:br>
              <a:rPr lang="en-US" dirty="0" smtClean="0"/>
            </a:br>
            <a:r>
              <a:rPr lang="en-US" dirty="0" smtClean="0"/>
              <a:t>Matthew 19:4–6</a:t>
            </a:r>
          </a:p>
        </p:txBody>
      </p:sp>
    </p:spTree>
    <p:extLst>
      <p:ext uri="{BB962C8B-B14F-4D97-AF65-F5344CB8AC3E}">
        <p14:creationId xmlns:p14="http://schemas.microsoft.com/office/powerpoint/2010/main" val="469932422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coming together as one </a:t>
            </a:r>
            <a:br>
              <a:rPr lang="en-US" dirty="0" smtClean="0"/>
            </a:br>
            <a:r>
              <a:rPr lang="en-US" dirty="0" smtClean="0"/>
              <a:t>in unselfish acceptance.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2:24</a:t>
            </a:r>
          </a:p>
          <a:p>
            <a:r>
              <a:rPr lang="en-US" dirty="0" smtClean="0"/>
              <a:t>Ephesians </a:t>
            </a:r>
            <a:r>
              <a:rPr lang="en-US" dirty="0"/>
              <a:t>5:28–29</a:t>
            </a:r>
          </a:p>
        </p:txBody>
      </p:sp>
    </p:spTree>
    <p:extLst>
      <p:ext uri="{BB962C8B-B14F-4D97-AF65-F5344CB8AC3E}">
        <p14:creationId xmlns:p14="http://schemas.microsoft.com/office/powerpoint/2010/main" val="2709213925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the delight of </a:t>
            </a:r>
            <a:br>
              <a:rPr lang="en-US" dirty="0" smtClean="0"/>
            </a:br>
            <a:r>
              <a:rPr lang="en-US" dirty="0" smtClean="0"/>
              <a:t>sexual intimacy.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2:25</a:t>
            </a:r>
          </a:p>
          <a:p>
            <a:r>
              <a:rPr lang="en-US" dirty="0" smtClean="0"/>
              <a:t>1 </a:t>
            </a:r>
            <a:r>
              <a:rPr lang="en-US" dirty="0"/>
              <a:t>Corinthians </a:t>
            </a:r>
            <a:r>
              <a:rPr lang="en-US" dirty="0" smtClean="0"/>
              <a:t>7:2–5</a:t>
            </a:r>
            <a:br>
              <a:rPr lang="en-US" dirty="0" smtClean="0"/>
            </a:br>
            <a:r>
              <a:rPr lang="en-US" dirty="0" smtClean="0"/>
              <a:t>Hebrews </a:t>
            </a:r>
            <a:r>
              <a:rPr lang="en-US" dirty="0"/>
              <a:t>13:4</a:t>
            </a:r>
          </a:p>
        </p:txBody>
      </p:sp>
    </p:spTree>
    <p:extLst>
      <p:ext uri="{BB962C8B-B14F-4D97-AF65-F5344CB8AC3E}">
        <p14:creationId xmlns:p14="http://schemas.microsoft.com/office/powerpoint/2010/main" val="1296339656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best friend communication.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2:18</a:t>
            </a:r>
          </a:p>
          <a:p>
            <a:r>
              <a:rPr lang="en-US" dirty="0" smtClean="0"/>
              <a:t>1 Peter 3:7</a:t>
            </a:r>
          </a:p>
        </p:txBody>
      </p:sp>
    </p:spTree>
    <p:extLst>
      <p:ext uri="{BB962C8B-B14F-4D97-AF65-F5344CB8AC3E}">
        <p14:creationId xmlns:p14="http://schemas.microsoft.com/office/powerpoint/2010/main" val="387816475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is honoring her as the most important person in your life.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Peter 3:7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04101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127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Proverbs 24:3–4</vt:lpstr>
      <vt:lpstr>PowerPoint Presentation</vt:lpstr>
      <vt:lpstr>PowerPoint Presentation</vt:lpstr>
      <vt:lpstr>Love is leaving mom and dad and standing on your own four feet.</vt:lpstr>
      <vt:lpstr>Love is embracing the  principles of permanence.</vt:lpstr>
      <vt:lpstr>Love is coming together as one  in unselfish acceptance. </vt:lpstr>
      <vt:lpstr>Love is the delight of  sexual intimacy.</vt:lpstr>
      <vt:lpstr>Love is best friend communication.</vt:lpstr>
      <vt:lpstr>Love is honoring her as the most important person in your life.</vt:lpstr>
      <vt:lpstr>Love is responding in loving submission to his headship.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</cp:lastModifiedBy>
  <cp:revision>21</cp:revision>
  <dcterms:created xsi:type="dcterms:W3CDTF">2013-01-27T13:33:57Z</dcterms:created>
  <dcterms:modified xsi:type="dcterms:W3CDTF">2013-07-28T14:48:19Z</dcterms:modified>
</cp:coreProperties>
</file>