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86384" autoAdjust="0"/>
  </p:normalViewPr>
  <p:slideViewPr>
    <p:cSldViewPr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B28CE-0089-4F1C-9978-1AF2F186E2E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DC134-D9A9-4A12-8097-8A6C1DAC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804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500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072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516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7097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99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59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858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186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02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885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3764" r="9412"/>
          <a:stretch/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1B65-0BED-4A1B-8939-58B69A51FD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D730-9FDF-4975-A29C-6FD48751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Matthew 19:3–4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 pitchFamily="18" charset="0"/>
              </a:rPr>
              <a:t>3</a:t>
            </a:r>
            <a:r>
              <a:rPr lang="en-US" sz="3200" b="1" dirty="0" smtClean="0">
                <a:latin typeface="Cambria" pitchFamily="18" charset="0"/>
              </a:rPr>
              <a:t>And </a:t>
            </a:r>
            <a:r>
              <a:rPr lang="en-US" sz="3200" b="1" dirty="0">
                <a:latin typeface="Cambria" pitchFamily="18" charset="0"/>
              </a:rPr>
              <a:t>Pharisees came up to him and tested him by asking, "Is it lawful to divorce one's wife for any cause?" </a:t>
            </a:r>
            <a:r>
              <a:rPr lang="en-US" sz="3200" b="1" baseline="30000" dirty="0">
                <a:latin typeface="Cambria" pitchFamily="18" charset="0"/>
              </a:rPr>
              <a:t> </a:t>
            </a:r>
            <a:r>
              <a:rPr lang="en-US" sz="3200" b="1" baseline="30000" dirty="0" smtClean="0">
                <a:latin typeface="Cambria" pitchFamily="18" charset="0"/>
              </a:rPr>
              <a:t>4</a:t>
            </a:r>
            <a:r>
              <a:rPr lang="en-US" sz="3200" b="1" dirty="0" smtClean="0">
                <a:latin typeface="Cambria" pitchFamily="18" charset="0"/>
              </a:rPr>
              <a:t>He </a:t>
            </a:r>
            <a:r>
              <a:rPr lang="en-US" sz="3200" b="1" dirty="0">
                <a:latin typeface="Cambria" pitchFamily="18" charset="0"/>
              </a:rPr>
              <a:t>answered, "Have you not read that he who created them from the beginning made them male and </a:t>
            </a:r>
            <a:r>
              <a:rPr lang="en-US" sz="3200" b="1" dirty="0" smtClean="0">
                <a:latin typeface="Cambria" pitchFamily="18" charset="0"/>
              </a:rPr>
              <a:t>female</a:t>
            </a:r>
            <a:endParaRPr lang="en-US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5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Matthew 19:5–6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 pitchFamily="18" charset="0"/>
              </a:rPr>
              <a:t>5</a:t>
            </a:r>
            <a:r>
              <a:rPr lang="en-US" sz="3200" b="1" dirty="0" smtClean="0">
                <a:latin typeface="Cambria" pitchFamily="18" charset="0"/>
              </a:rPr>
              <a:t>and </a:t>
            </a:r>
            <a:r>
              <a:rPr lang="en-US" sz="3200" b="1" dirty="0">
                <a:latin typeface="Cambria" pitchFamily="18" charset="0"/>
              </a:rPr>
              <a:t>said, 'Therefore a man shall leave his father and his mother and hold fast to his wife, and the two shall become one flesh'?  </a:t>
            </a:r>
            <a:r>
              <a:rPr lang="en-US" sz="3200" b="1" baseline="30000" dirty="0" smtClean="0">
                <a:latin typeface="Cambria" pitchFamily="18" charset="0"/>
              </a:rPr>
              <a:t>6</a:t>
            </a:r>
            <a:r>
              <a:rPr lang="en-US" sz="3200" b="1" dirty="0" smtClean="0">
                <a:latin typeface="Cambria" pitchFamily="18" charset="0"/>
              </a:rPr>
              <a:t>So </a:t>
            </a:r>
            <a:r>
              <a:rPr lang="en-US" sz="3200" b="1" dirty="0">
                <a:latin typeface="Cambria" pitchFamily="18" charset="0"/>
              </a:rPr>
              <a:t>they are no longer two but one flesh. What therefore God has joined together, let not man separate</a:t>
            </a:r>
            <a:r>
              <a:rPr lang="en-US" sz="3200" b="1" dirty="0" smtClean="0">
                <a:latin typeface="Cambria" pitchFamily="18" charset="0"/>
              </a:rPr>
              <a:t>."</a:t>
            </a:r>
            <a:endParaRPr lang="en-US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2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2570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442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a “Divorce Culture.”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Tennessee and Arkansas are tied for the sixth highest divorce rate in the country.</a:t>
            </a:r>
          </a:p>
          <a:p>
            <a:r>
              <a:rPr lang="en-US" dirty="0" smtClean="0"/>
              <a:t>“I always thought she would grow up, meet a guy, get married, have kids, then get a divorce and live happily ever after.” —Cher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a “Divorce Culture.”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Deuteronomy 24:1–4</a:t>
            </a:r>
          </a:p>
          <a:p>
            <a:r>
              <a:rPr lang="en-US" dirty="0" smtClean="0"/>
              <a:t>Matthew 5:31–32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0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hates divorce.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The home should be the foundation of morality and righteousness.</a:t>
            </a:r>
          </a:p>
          <a:p>
            <a:pPr lvl="1"/>
            <a:r>
              <a:rPr lang="en-US" dirty="0" smtClean="0"/>
              <a:t>Ephesians 6:4; Proverbs 22:6; </a:t>
            </a:r>
            <a:br>
              <a:rPr lang="en-US" dirty="0" smtClean="0"/>
            </a:br>
            <a:r>
              <a:rPr lang="en-US" dirty="0" smtClean="0"/>
              <a:t>Ephesians 5:22–27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Marriage is permanent (Genesis 2:24–25).</a:t>
            </a:r>
          </a:p>
          <a:p>
            <a:r>
              <a:rPr lang="en-US" dirty="0" smtClean="0"/>
              <a:t>Matthew 19:1–9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46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a divorce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divorce culture promotes </a:t>
            </a:r>
            <a:br>
              <a:rPr lang="en-US" dirty="0" smtClean="0"/>
            </a:br>
            <a:r>
              <a:rPr lang="en-US" dirty="0" smtClean="0"/>
              <a:t>falseness.</a:t>
            </a:r>
          </a:p>
          <a:p>
            <a:r>
              <a:rPr lang="en-US" dirty="0" smtClean="0"/>
              <a:t>The divorce culture promotes </a:t>
            </a:r>
            <a:br>
              <a:rPr lang="en-US" dirty="0" smtClean="0"/>
            </a:br>
            <a:r>
              <a:rPr lang="en-US" dirty="0" smtClean="0"/>
              <a:t>laziness. </a:t>
            </a:r>
          </a:p>
          <a:p>
            <a:r>
              <a:rPr lang="en-US" dirty="0" smtClean="0"/>
              <a:t>The divorce culture promotes selfishness.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63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781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196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Matthew 19:3–4</vt:lpstr>
      <vt:lpstr>Matthew 19:5–6</vt:lpstr>
      <vt:lpstr>PowerPoint Presentation</vt:lpstr>
      <vt:lpstr>PowerPoint Presentation</vt:lpstr>
      <vt:lpstr>We live in a “Divorce Culture.”</vt:lpstr>
      <vt:lpstr>We live in a “Divorce Culture.”</vt:lpstr>
      <vt:lpstr>God hates divorce.</vt:lpstr>
      <vt:lpstr>Living in a divorce culture…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19:3–4</dc:title>
  <dc:creator>Owner</dc:creator>
  <cp:lastModifiedBy>BoothR</cp:lastModifiedBy>
  <cp:revision>4</cp:revision>
  <dcterms:created xsi:type="dcterms:W3CDTF">2013-07-07T02:10:57Z</dcterms:created>
  <dcterms:modified xsi:type="dcterms:W3CDTF">2013-07-07T14:01:37Z</dcterms:modified>
</cp:coreProperties>
</file>