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326" y="-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156E8-2012-4435-AEB4-4D2D1506D05C}" type="datetimeFigureOut">
              <a:rPr lang="en-US" smtClean="0"/>
              <a:pPr/>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73818044"/>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156E8-2012-4435-AEB4-4D2D1506D05C}" type="datetimeFigureOut">
              <a:rPr lang="en-US" smtClean="0"/>
              <a:pPr/>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322447673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156E8-2012-4435-AEB4-4D2D1506D05C}" type="datetimeFigureOut">
              <a:rPr lang="en-US" smtClean="0"/>
              <a:pPr/>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01154787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156E8-2012-4435-AEB4-4D2D1506D05C}" type="datetimeFigureOut">
              <a:rPr lang="en-US" smtClean="0"/>
              <a:pPr/>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4121494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156E8-2012-4435-AEB4-4D2D1506D05C}" type="datetimeFigureOut">
              <a:rPr lang="en-US" smtClean="0"/>
              <a:pPr/>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2874366064"/>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156E8-2012-4435-AEB4-4D2D1506D05C}" type="datetimeFigureOut">
              <a:rPr lang="en-US" smtClean="0"/>
              <a:pPr/>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949387126"/>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156E8-2012-4435-AEB4-4D2D1506D05C}" type="datetimeFigureOut">
              <a:rPr lang="en-US" smtClean="0"/>
              <a:pPr/>
              <a:t>6/16/2013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4232645428"/>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156E8-2012-4435-AEB4-4D2D1506D05C}" type="datetimeFigureOut">
              <a:rPr lang="en-US" smtClean="0"/>
              <a:pPr/>
              <a:t>6/16/2013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74201674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156E8-2012-4435-AEB4-4D2D1506D05C}" type="datetimeFigureOut">
              <a:rPr lang="en-US" smtClean="0"/>
              <a:pPr/>
              <a:t>6/16/2013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021877199"/>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156E8-2012-4435-AEB4-4D2D1506D05C}" type="datetimeFigureOut">
              <a:rPr lang="en-US" smtClean="0"/>
              <a:pPr/>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095531203"/>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156E8-2012-4435-AEB4-4D2D1506D05C}" type="datetimeFigureOut">
              <a:rPr lang="en-US" smtClean="0"/>
              <a:pPr/>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177913208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362200" y="274638"/>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57600" y="1600200"/>
            <a:ext cx="5029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56E8-2012-4435-AEB4-4D2D1506D05C}" type="datetimeFigureOut">
              <a:rPr lang="en-US" smtClean="0"/>
              <a:pPr/>
              <a:t>6/16/2013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5F24-2ADC-4BC9-8502-C60A798CED76}" type="slidenum">
              <a:rPr lang="en-US" smtClean="0"/>
              <a:pPr/>
              <a:t>‹#›</a:t>
            </a:fld>
            <a:endParaRPr lang="en-US"/>
          </a:p>
        </p:txBody>
      </p:sp>
    </p:spTree>
    <p:extLst>
      <p:ext uri="{BB962C8B-B14F-4D97-AF65-F5344CB8AC3E}">
        <p14:creationId xmlns:p14="http://schemas.microsoft.com/office/powerpoint/2010/main" xmlns="" val="323583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right)">
                                      <p:cBhvr>
                                        <p:cTn id="13" dur="500"/>
                                        <p:tgtEl>
                                          <p:spTgt spid="3">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right)">
                                      <p:cBhvr>
                                        <p:cTn id="16" dur="500"/>
                                        <p:tgtEl>
                                          <p:spTgt spid="3">
                                            <p:txEl>
                                              <p:pRg st="3" end="3"/>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txStyles>
    <p:titleStyle>
      <a:lvl1pPr algn="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r" defTabSz="914400" rtl="0" eaLnBrk="1" latinLnBrk="0" hangingPunct="1">
        <a:spcBef>
          <a:spcPct val="20000"/>
        </a:spcBef>
        <a:buFont typeface="Arial" pitchFamily="34" charset="0"/>
        <a:buChar char="–"/>
        <a:defRPr sz="2800" b="1" kern="1200">
          <a:solidFill>
            <a:schemeClr val="bg1"/>
          </a:solidFill>
          <a:latin typeface="+mn-lt"/>
          <a:ea typeface="+mn-ea"/>
          <a:cs typeface="+mn-cs"/>
        </a:defRPr>
      </a:lvl2pPr>
      <a:lvl3pPr marL="1143000" indent="-228600" algn="r" defTabSz="914400" rtl="0" eaLnBrk="1" latinLnBrk="0" hangingPunct="1">
        <a:spcBef>
          <a:spcPct val="20000"/>
        </a:spcBef>
        <a:buFont typeface="Arial" pitchFamily="34" charset="0"/>
        <a:buChar char="•"/>
        <a:defRPr sz="2400" b="1" kern="1200">
          <a:solidFill>
            <a:schemeClr val="bg1"/>
          </a:solidFill>
          <a:latin typeface="+mn-lt"/>
          <a:ea typeface="+mn-ea"/>
          <a:cs typeface="+mn-cs"/>
        </a:defRPr>
      </a:lvl3pPr>
      <a:lvl4pPr marL="1600200" indent="-228600" algn="r"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4pPr>
      <a:lvl5pPr marL="2057400" indent="-228600" algn="r"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r="34655" b="33564"/>
          <a:stretch/>
        </p:blipFill>
        <p:spPr>
          <a:xfrm>
            <a:off x="0" y="-1"/>
            <a:ext cx="9144000" cy="6972601"/>
          </a:xfrm>
          <a:prstGeom prst="rect">
            <a:avLst/>
          </a:prstGeom>
        </p:spPr>
      </p:pic>
      <p:sp>
        <p:nvSpPr>
          <p:cNvPr id="6" name="Title 5"/>
          <p:cNvSpPr>
            <a:spLocks noGrp="1"/>
          </p:cNvSpPr>
          <p:nvPr>
            <p:ph type="title"/>
          </p:nvPr>
        </p:nvSpPr>
        <p:spPr>
          <a:xfrm>
            <a:off x="304800" y="274638"/>
            <a:ext cx="8382000" cy="792162"/>
          </a:xfrm>
        </p:spPr>
        <p:txBody>
          <a:bodyPr/>
          <a:lstStyle/>
          <a:p>
            <a:pPr algn="l"/>
            <a:r>
              <a:rPr lang="en-US" dirty="0" smtClean="0"/>
              <a:t>Proverbs 31:10–12</a:t>
            </a:r>
            <a:endParaRPr lang="en-US" dirty="0"/>
          </a:p>
        </p:txBody>
      </p:sp>
      <p:sp>
        <p:nvSpPr>
          <p:cNvPr id="7" name="TextBox 6"/>
          <p:cNvSpPr txBox="1"/>
          <p:nvPr/>
        </p:nvSpPr>
        <p:spPr>
          <a:xfrm>
            <a:off x="304800" y="1219200"/>
            <a:ext cx="8305800" cy="3785652"/>
          </a:xfrm>
          <a:prstGeom prst="rect">
            <a:avLst/>
          </a:prstGeom>
          <a:noFill/>
        </p:spPr>
        <p:txBody>
          <a:bodyPr wrap="square" rtlCol="0">
            <a:spAutoFit/>
          </a:bodyPr>
          <a:lstStyle/>
          <a:p>
            <a:r>
              <a:rPr lang="en-US" sz="4000" b="1" dirty="0">
                <a:solidFill>
                  <a:schemeClr val="bg1"/>
                </a:solidFill>
              </a:rPr>
              <a:t>An excellent wife who can find? She is far more precious than jewels. The heart of her husband trusts in her, and he will have no lack of gain. She does him good, and not harm, all the days of her life. </a:t>
            </a:r>
          </a:p>
        </p:txBody>
      </p:sp>
    </p:spTree>
    <p:extLst>
      <p:ext uri="{BB962C8B-B14F-4D97-AF65-F5344CB8AC3E}">
        <p14:creationId xmlns:p14="http://schemas.microsoft.com/office/powerpoint/2010/main" xmlns="" val="351022754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11030884"/>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19369793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Worthy </a:t>
            </a:r>
            <a:r>
              <a:rPr lang="en-US" dirty="0"/>
              <a:t>M</a:t>
            </a:r>
            <a:r>
              <a:rPr lang="en-US" dirty="0" smtClean="0"/>
              <a:t>an is a </a:t>
            </a:r>
            <a:br>
              <a:rPr lang="en-US" dirty="0" smtClean="0"/>
            </a:br>
            <a:r>
              <a:rPr lang="en-US" dirty="0" smtClean="0"/>
              <a:t>One-Woman Man.</a:t>
            </a:r>
            <a:endParaRPr lang="en-US" dirty="0"/>
          </a:p>
        </p:txBody>
      </p:sp>
      <p:sp>
        <p:nvSpPr>
          <p:cNvPr id="3" name="Content Placeholder 2"/>
          <p:cNvSpPr>
            <a:spLocks noGrp="1"/>
          </p:cNvSpPr>
          <p:nvPr>
            <p:ph idx="1"/>
          </p:nvPr>
        </p:nvSpPr>
        <p:spPr/>
        <p:txBody>
          <a:bodyPr/>
          <a:lstStyle/>
          <a:p>
            <a:r>
              <a:rPr lang="en-US" dirty="0" smtClean="0"/>
              <a:t>Proverbs 31:10–11</a:t>
            </a:r>
          </a:p>
          <a:p>
            <a:r>
              <a:rPr lang="en-US" dirty="0" smtClean="0"/>
              <a:t>1 Corinthians 13:4–7</a:t>
            </a:r>
          </a:p>
          <a:p>
            <a:r>
              <a:rPr lang="en-US" dirty="0" smtClean="0"/>
              <a:t>Ephesians 5:25</a:t>
            </a:r>
            <a:br>
              <a:rPr lang="en-US" dirty="0" smtClean="0"/>
            </a:br>
            <a:r>
              <a:rPr lang="en-US" dirty="0" smtClean="0"/>
              <a:t>1 Peter 3:7</a:t>
            </a:r>
            <a:endParaRPr lang="en-US" dirty="0"/>
          </a:p>
        </p:txBody>
      </p:sp>
    </p:spTree>
    <p:extLst>
      <p:ext uri="{BB962C8B-B14F-4D97-AF65-F5344CB8AC3E}">
        <p14:creationId xmlns:p14="http://schemas.microsoft.com/office/powerpoint/2010/main" xmlns="" val="1386835996"/>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Worthy </a:t>
            </a:r>
            <a:r>
              <a:rPr lang="en-US" dirty="0"/>
              <a:t>M</a:t>
            </a:r>
            <a:r>
              <a:rPr lang="en-US" dirty="0" smtClean="0"/>
              <a:t>an has a </a:t>
            </a:r>
            <a:br>
              <a:rPr lang="en-US" dirty="0" smtClean="0"/>
            </a:br>
            <a:r>
              <a:rPr lang="en-US" dirty="0" smtClean="0"/>
              <a:t>Worthy Name.</a:t>
            </a:r>
            <a:endParaRPr lang="en-US" dirty="0"/>
          </a:p>
        </p:txBody>
      </p:sp>
      <p:sp>
        <p:nvSpPr>
          <p:cNvPr id="3" name="Content Placeholder 2"/>
          <p:cNvSpPr>
            <a:spLocks noGrp="1"/>
          </p:cNvSpPr>
          <p:nvPr>
            <p:ph idx="1"/>
          </p:nvPr>
        </p:nvSpPr>
        <p:spPr/>
        <p:txBody>
          <a:bodyPr/>
          <a:lstStyle/>
          <a:p>
            <a:r>
              <a:rPr lang="en-US" dirty="0" smtClean="0"/>
              <a:t>Proverbs 31:23</a:t>
            </a:r>
          </a:p>
          <a:p>
            <a:r>
              <a:rPr lang="en-US" dirty="0" smtClean="0"/>
              <a:t>Proverbs 22:1</a:t>
            </a:r>
          </a:p>
          <a:p>
            <a:r>
              <a:rPr lang="en-US" dirty="0" smtClean="0"/>
              <a:t>1 Timothy </a:t>
            </a:r>
            <a:r>
              <a:rPr lang="en-US" dirty="0" smtClean="0"/>
              <a:t>3:7</a:t>
            </a:r>
            <a:endParaRPr lang="en-US" dirty="0"/>
          </a:p>
        </p:txBody>
      </p:sp>
    </p:spTree>
    <p:extLst>
      <p:ext uri="{BB962C8B-B14F-4D97-AF65-F5344CB8AC3E}">
        <p14:creationId xmlns:p14="http://schemas.microsoft.com/office/powerpoint/2010/main" xmlns="" val="3291420176"/>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Worthy </a:t>
            </a:r>
            <a:r>
              <a:rPr lang="en-US" dirty="0"/>
              <a:t>M</a:t>
            </a:r>
            <a:r>
              <a:rPr lang="en-US" dirty="0" smtClean="0"/>
              <a:t>an is a </a:t>
            </a:r>
            <a:br>
              <a:rPr lang="en-US" dirty="0" smtClean="0"/>
            </a:br>
            <a:r>
              <a:rPr lang="en-US" dirty="0" smtClean="0"/>
              <a:t>Family Man.</a:t>
            </a:r>
            <a:endParaRPr lang="en-US" dirty="0"/>
          </a:p>
        </p:txBody>
      </p:sp>
      <p:sp>
        <p:nvSpPr>
          <p:cNvPr id="3" name="Content Placeholder 2"/>
          <p:cNvSpPr>
            <a:spLocks noGrp="1"/>
          </p:cNvSpPr>
          <p:nvPr>
            <p:ph idx="1"/>
          </p:nvPr>
        </p:nvSpPr>
        <p:spPr/>
        <p:txBody>
          <a:bodyPr/>
          <a:lstStyle/>
          <a:p>
            <a:r>
              <a:rPr lang="en-US" dirty="0" smtClean="0"/>
              <a:t>Proverbs 31:28–29</a:t>
            </a:r>
          </a:p>
          <a:p>
            <a:r>
              <a:rPr lang="en-US" dirty="0" smtClean="0"/>
              <a:t>Joshua 24:14–15</a:t>
            </a:r>
            <a:endParaRPr lang="en-US" dirty="0"/>
          </a:p>
        </p:txBody>
      </p:sp>
    </p:spTree>
    <p:extLst>
      <p:ext uri="{BB962C8B-B14F-4D97-AF65-F5344CB8AC3E}">
        <p14:creationId xmlns:p14="http://schemas.microsoft.com/office/powerpoint/2010/main" xmlns="" val="329142017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8691679"/>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84</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Proverbs 31:10–12</vt:lpstr>
      <vt:lpstr>Slide 2</vt:lpstr>
      <vt:lpstr>Slide 3</vt:lpstr>
      <vt:lpstr>A Worthy Man is a  One-Woman Man.</vt:lpstr>
      <vt:lpstr>A Worthy Man has a  Worthy Name.</vt:lpstr>
      <vt:lpstr>A Worthy Man is a  Family Man.</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31:10–12</dc:title>
  <dc:creator>Owner</dc:creator>
  <cp:lastModifiedBy>EastShelby</cp:lastModifiedBy>
  <cp:revision>2</cp:revision>
  <dcterms:created xsi:type="dcterms:W3CDTF">2013-06-16T12:20:31Z</dcterms:created>
  <dcterms:modified xsi:type="dcterms:W3CDTF">2013-06-16T17:00:04Z</dcterms:modified>
</cp:coreProperties>
</file>