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64" autoAdjust="0"/>
  </p:normalViewPr>
  <p:slideViewPr>
    <p:cSldViewPr>
      <p:cViewPr varScale="1">
        <p:scale>
          <a:sx n="81" d="100"/>
          <a:sy n="81" d="100"/>
        </p:scale>
        <p:origin x="-102"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9FC6AC-8B6A-439F-BC4F-44AB281C2BEF}"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84860614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FC6AC-8B6A-439F-BC4F-44AB281C2BEF}"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26921288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FC6AC-8B6A-439F-BC4F-44AB281C2BEF}"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38061397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FC6AC-8B6A-439F-BC4F-44AB281C2BEF}"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430978872"/>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FC6AC-8B6A-439F-BC4F-44AB281C2BEF}"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313022005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9FC6AC-8B6A-439F-BC4F-44AB281C2BEF}"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82228504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9FC6AC-8B6A-439F-BC4F-44AB281C2BEF}"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90715941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79FC6AC-8B6A-439F-BC4F-44AB281C2BEF}"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675102177"/>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FC6AC-8B6A-439F-BC4F-44AB281C2BEF}"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3765020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FC6AC-8B6A-439F-BC4F-44AB281C2BEF}"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81817122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FC6AC-8B6A-439F-BC4F-44AB281C2BEF}"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213414330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1"/>
            <a:ext cx="8229600" cy="3352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FC6AC-8B6A-439F-BC4F-44AB281C2BEF}" type="datetimeFigureOut">
              <a:rPr lang="en-US" smtClean="0"/>
              <a:pPr/>
              <a:t>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5D6D4-1886-4473-9F89-1218077A7012}" type="slidenum">
              <a:rPr lang="en-US" smtClean="0"/>
              <a:pPr/>
              <a:t>‹#›</a:t>
            </a:fld>
            <a:endParaRPr lang="en-US"/>
          </a:p>
        </p:txBody>
      </p:sp>
    </p:spTree>
    <p:extLst>
      <p:ext uri="{BB962C8B-B14F-4D97-AF65-F5344CB8AC3E}">
        <p14:creationId xmlns:p14="http://schemas.microsoft.com/office/powerpoint/2010/main" xmlns="" val="399109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Acts 2:44–47</a:t>
            </a:r>
            <a:endParaRPr lang="en-US" dirty="0"/>
          </a:p>
        </p:txBody>
      </p:sp>
      <p:sp>
        <p:nvSpPr>
          <p:cNvPr id="5" name="TextBox 4"/>
          <p:cNvSpPr txBox="1"/>
          <p:nvPr/>
        </p:nvSpPr>
        <p:spPr>
          <a:xfrm>
            <a:off x="457200" y="1143000"/>
            <a:ext cx="8229600" cy="3970318"/>
          </a:xfrm>
          <a:prstGeom prst="rect">
            <a:avLst/>
          </a:prstGeom>
          <a:noFill/>
        </p:spPr>
        <p:txBody>
          <a:bodyPr wrap="square" rtlCol="0">
            <a:spAutoFit/>
          </a:bodyPr>
          <a:lstStyle/>
          <a:p>
            <a:r>
              <a:rPr lang="en-US" sz="2800" b="1" dirty="0"/>
              <a:t>And all who believed were together and had all things in common. 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 </a:t>
            </a:r>
          </a:p>
        </p:txBody>
      </p:sp>
    </p:spTree>
    <p:extLst>
      <p:ext uri="{BB962C8B-B14F-4D97-AF65-F5344CB8AC3E}">
        <p14:creationId xmlns:p14="http://schemas.microsoft.com/office/powerpoint/2010/main" xmlns="" val="4069066227"/>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did not love their life to the death.”</a:t>
            </a:r>
            <a:endParaRPr lang="en-US" dirty="0"/>
          </a:p>
        </p:txBody>
      </p:sp>
      <p:sp>
        <p:nvSpPr>
          <p:cNvPr id="3" name="Content Placeholder 2"/>
          <p:cNvSpPr>
            <a:spLocks noGrp="1"/>
          </p:cNvSpPr>
          <p:nvPr>
            <p:ph idx="1"/>
          </p:nvPr>
        </p:nvSpPr>
        <p:spPr/>
        <p:txBody>
          <a:bodyPr/>
          <a:lstStyle/>
          <a:p>
            <a:r>
              <a:rPr lang="en-US" dirty="0" smtClean="0"/>
              <a:t>Revelation 12:11</a:t>
            </a:r>
          </a:p>
          <a:p>
            <a:r>
              <a:rPr lang="en-US" dirty="0" smtClean="0"/>
              <a:t>Are we willing to suffer as a soldier </a:t>
            </a:r>
            <a:br>
              <a:rPr lang="en-US" dirty="0" smtClean="0"/>
            </a:br>
            <a:r>
              <a:rPr lang="en-US" dirty="0" smtClean="0"/>
              <a:t>(2 Timothy 2:3)?</a:t>
            </a:r>
            <a:endParaRPr lang="en-US" dirty="0"/>
          </a:p>
        </p:txBody>
      </p:sp>
    </p:spTree>
    <p:extLst>
      <p:ext uri="{BB962C8B-B14F-4D97-AF65-F5344CB8AC3E}">
        <p14:creationId xmlns:p14="http://schemas.microsoft.com/office/powerpoint/2010/main" xmlns="" val="224358926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3572708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5777904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19166282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They preached the Gospel as good news.</a:t>
            </a:r>
            <a:endParaRPr lang="en-US" sz="3600" dirty="0"/>
          </a:p>
        </p:txBody>
      </p:sp>
      <p:sp>
        <p:nvSpPr>
          <p:cNvPr id="3" name="Content Placeholder 2"/>
          <p:cNvSpPr>
            <a:spLocks noGrp="1"/>
          </p:cNvSpPr>
          <p:nvPr>
            <p:ph idx="1"/>
          </p:nvPr>
        </p:nvSpPr>
        <p:spPr/>
        <p:txBody>
          <a:bodyPr/>
          <a:lstStyle/>
          <a:p>
            <a:r>
              <a:rPr lang="en-US" dirty="0"/>
              <a:t>Acts 8:30–35</a:t>
            </a:r>
          </a:p>
          <a:p>
            <a:r>
              <a:rPr lang="en-US" dirty="0" smtClean="0"/>
              <a:t>Sometimes </a:t>
            </a:r>
            <a:r>
              <a:rPr lang="en-US" dirty="0"/>
              <a:t>we preach the gospel without preaching it as </a:t>
            </a:r>
            <a:r>
              <a:rPr lang="en-US" dirty="0" smtClean="0"/>
              <a:t>good news.</a:t>
            </a:r>
            <a:endParaRPr lang="en-US" dirty="0"/>
          </a:p>
          <a:p>
            <a:r>
              <a:rPr lang="en-US" dirty="0" smtClean="0"/>
              <a:t>Romans </a:t>
            </a:r>
            <a:r>
              <a:rPr lang="en-US" dirty="0"/>
              <a:t>10:13–15</a:t>
            </a:r>
          </a:p>
        </p:txBody>
      </p:sp>
    </p:spTree>
    <p:extLst>
      <p:ext uri="{BB962C8B-B14F-4D97-AF65-F5344CB8AC3E}">
        <p14:creationId xmlns:p14="http://schemas.microsoft.com/office/powerpoint/2010/main" xmlns="" val="123656605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loved one another.</a:t>
            </a:r>
            <a:endParaRPr lang="en-US" dirty="0"/>
          </a:p>
        </p:txBody>
      </p:sp>
      <p:sp>
        <p:nvSpPr>
          <p:cNvPr id="3" name="Content Placeholder 2"/>
          <p:cNvSpPr>
            <a:spLocks noGrp="1"/>
          </p:cNvSpPr>
          <p:nvPr>
            <p:ph idx="1"/>
          </p:nvPr>
        </p:nvSpPr>
        <p:spPr/>
        <p:txBody>
          <a:bodyPr/>
          <a:lstStyle/>
          <a:p>
            <a:r>
              <a:rPr lang="en-US" dirty="0" smtClean="0"/>
              <a:t>The early church displayed a strong pattern of care for each other (Acts 2:44–47).</a:t>
            </a:r>
          </a:p>
          <a:p>
            <a:r>
              <a:rPr lang="en-US" dirty="0" smtClean="0"/>
              <a:t>What does the world see in us </a:t>
            </a:r>
            <a:br>
              <a:rPr lang="en-US" dirty="0" smtClean="0"/>
            </a:br>
            <a:r>
              <a:rPr lang="en-US" dirty="0" smtClean="0"/>
              <a:t>(John 13:34–35)?</a:t>
            </a:r>
            <a:endParaRPr lang="en-US" dirty="0"/>
          </a:p>
        </p:txBody>
      </p:sp>
    </p:spTree>
    <p:extLst>
      <p:ext uri="{BB962C8B-B14F-4D97-AF65-F5344CB8AC3E}">
        <p14:creationId xmlns:p14="http://schemas.microsoft.com/office/powerpoint/2010/main" xmlns="" val="422858041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multiplied workers.</a:t>
            </a:r>
            <a:endParaRPr lang="en-US" dirty="0"/>
          </a:p>
        </p:txBody>
      </p:sp>
      <p:sp>
        <p:nvSpPr>
          <p:cNvPr id="3" name="Content Placeholder 2"/>
          <p:cNvSpPr>
            <a:spLocks noGrp="1"/>
          </p:cNvSpPr>
          <p:nvPr>
            <p:ph idx="1"/>
          </p:nvPr>
        </p:nvSpPr>
        <p:spPr/>
        <p:txBody>
          <a:bodyPr/>
          <a:lstStyle/>
          <a:p>
            <a:r>
              <a:rPr lang="en-US" dirty="0" smtClean="0"/>
              <a:t>Acts 8:4</a:t>
            </a:r>
          </a:p>
          <a:p>
            <a:r>
              <a:rPr lang="en-US" dirty="0" smtClean="0"/>
              <a:t>Acts 11:20, 22, 25; 13:1</a:t>
            </a:r>
            <a:endParaRPr lang="en-US" dirty="0"/>
          </a:p>
        </p:txBody>
      </p:sp>
    </p:spTree>
    <p:extLst>
      <p:ext uri="{BB962C8B-B14F-4D97-AF65-F5344CB8AC3E}">
        <p14:creationId xmlns:p14="http://schemas.microsoft.com/office/powerpoint/2010/main" xmlns="" val="388720630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took the Great Commission personally.</a:t>
            </a:r>
            <a:endParaRPr lang="en-US" dirty="0"/>
          </a:p>
        </p:txBody>
      </p:sp>
      <p:sp>
        <p:nvSpPr>
          <p:cNvPr id="3" name="Content Placeholder 2"/>
          <p:cNvSpPr>
            <a:spLocks noGrp="1"/>
          </p:cNvSpPr>
          <p:nvPr>
            <p:ph idx="1"/>
          </p:nvPr>
        </p:nvSpPr>
        <p:spPr/>
        <p:txBody>
          <a:bodyPr/>
          <a:lstStyle/>
          <a:p>
            <a:r>
              <a:rPr lang="en-US" dirty="0" smtClean="0"/>
              <a:t>Mark 16:15–16; 1 Thessalonians 1:6–8</a:t>
            </a:r>
          </a:p>
          <a:p>
            <a:r>
              <a:rPr lang="en-US" dirty="0" smtClean="0"/>
              <a:t>What is our reputation?</a:t>
            </a:r>
            <a:endParaRPr lang="en-US" dirty="0"/>
          </a:p>
        </p:txBody>
      </p:sp>
    </p:spTree>
    <p:extLst>
      <p:ext uri="{BB962C8B-B14F-4D97-AF65-F5344CB8AC3E}">
        <p14:creationId xmlns:p14="http://schemas.microsoft.com/office/powerpoint/2010/main" xmlns="" val="241035161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boldly challenged sin.</a:t>
            </a:r>
            <a:endParaRPr lang="en-US" dirty="0"/>
          </a:p>
        </p:txBody>
      </p:sp>
      <p:sp>
        <p:nvSpPr>
          <p:cNvPr id="3" name="Content Placeholder 2"/>
          <p:cNvSpPr>
            <a:spLocks noGrp="1"/>
          </p:cNvSpPr>
          <p:nvPr>
            <p:ph idx="1"/>
          </p:nvPr>
        </p:nvSpPr>
        <p:spPr/>
        <p:txBody>
          <a:bodyPr/>
          <a:lstStyle/>
          <a:p>
            <a:r>
              <a:rPr lang="en-US" dirty="0" smtClean="0"/>
              <a:t>Romans 12:1–2</a:t>
            </a:r>
          </a:p>
          <a:p>
            <a:r>
              <a:rPr lang="en-US" dirty="0" smtClean="0"/>
              <a:t>1 Corinthians 5:1–5</a:t>
            </a:r>
            <a:endParaRPr lang="en-US" dirty="0"/>
          </a:p>
        </p:txBody>
      </p:sp>
    </p:spTree>
    <p:extLst>
      <p:ext uri="{BB962C8B-B14F-4D97-AF65-F5344CB8AC3E}">
        <p14:creationId xmlns:p14="http://schemas.microsoft.com/office/powerpoint/2010/main" xmlns="" val="304871780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offered only spiritual incentives.</a:t>
            </a:r>
            <a:endParaRPr lang="en-US" dirty="0"/>
          </a:p>
        </p:txBody>
      </p:sp>
      <p:sp>
        <p:nvSpPr>
          <p:cNvPr id="3" name="Content Placeholder 2"/>
          <p:cNvSpPr>
            <a:spLocks noGrp="1"/>
          </p:cNvSpPr>
          <p:nvPr>
            <p:ph idx="1"/>
          </p:nvPr>
        </p:nvSpPr>
        <p:spPr/>
        <p:txBody>
          <a:bodyPr/>
          <a:lstStyle/>
          <a:p>
            <a:r>
              <a:rPr lang="en-US" dirty="0" smtClean="0"/>
              <a:t>1 Corinthians 1:22–24; 2 Corinthians 2:1–5</a:t>
            </a:r>
          </a:p>
          <a:p>
            <a:r>
              <a:rPr lang="en-US" dirty="0" smtClean="0"/>
              <a:t>What are we offering?</a:t>
            </a:r>
          </a:p>
          <a:p>
            <a:endParaRPr lang="en-US" dirty="0"/>
          </a:p>
        </p:txBody>
      </p:sp>
    </p:spTree>
    <p:extLst>
      <p:ext uri="{BB962C8B-B14F-4D97-AF65-F5344CB8AC3E}">
        <p14:creationId xmlns:p14="http://schemas.microsoft.com/office/powerpoint/2010/main" xmlns="" val="193752466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220</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Acts 2:44–47</vt:lpstr>
      <vt:lpstr>Slide 2</vt:lpstr>
      <vt:lpstr>Slide 3</vt:lpstr>
      <vt:lpstr>They preached the Gospel as good news.</vt:lpstr>
      <vt:lpstr>They loved one another.</vt:lpstr>
      <vt:lpstr>They multiplied workers.</vt:lpstr>
      <vt:lpstr>They took the Great Commission personally.</vt:lpstr>
      <vt:lpstr>They boldly challenged sin.</vt:lpstr>
      <vt:lpstr>They offered only spiritual incentives.</vt:lpstr>
      <vt:lpstr>“They did not love their life to the death.”</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2:44–47</dc:title>
  <dc:creator>Owner</dc:creator>
  <cp:lastModifiedBy>BoothRight</cp:lastModifiedBy>
  <cp:revision>2</cp:revision>
  <dcterms:created xsi:type="dcterms:W3CDTF">2012-12-02T12:46:58Z</dcterms:created>
  <dcterms:modified xsi:type="dcterms:W3CDTF">2012-12-02T15:53:45Z</dcterms:modified>
</cp:coreProperties>
</file>